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9.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764" r:id="rId2"/>
    <p:sldMasterId id="2147483720" r:id="rId3"/>
    <p:sldMasterId id="2147483683" r:id="rId4"/>
    <p:sldMasterId id="2147483687" r:id="rId5"/>
    <p:sldMasterId id="2147483694" r:id="rId6"/>
    <p:sldMasterId id="2147483696" r:id="rId7"/>
    <p:sldMasterId id="2147483665" r:id="rId8"/>
    <p:sldMasterId id="2147483715" r:id="rId9"/>
    <p:sldMasterId id="2147483703" r:id="rId10"/>
    <p:sldMasterId id="2147483666" r:id="rId11"/>
  </p:sldMasterIdLst>
  <p:notesMasterIdLst>
    <p:notesMasterId r:id="rId28"/>
  </p:notesMasterIdLst>
  <p:handoutMasterIdLst>
    <p:handoutMasterId r:id="rId29"/>
  </p:handoutMasterIdLst>
  <p:sldIdLst>
    <p:sldId id="374" r:id="rId12"/>
    <p:sldId id="299" r:id="rId13"/>
    <p:sldId id="405" r:id="rId14"/>
    <p:sldId id="294" r:id="rId15"/>
    <p:sldId id="290" r:id="rId16"/>
    <p:sldId id="268" r:id="rId17"/>
    <p:sldId id="262" r:id="rId18"/>
    <p:sldId id="266" r:id="rId19"/>
    <p:sldId id="291" r:id="rId20"/>
    <p:sldId id="258" r:id="rId21"/>
    <p:sldId id="396" r:id="rId22"/>
    <p:sldId id="406" r:id="rId23"/>
    <p:sldId id="407" r:id="rId24"/>
    <p:sldId id="408" r:id="rId25"/>
    <p:sldId id="320" r:id="rId26"/>
    <p:sldId id="409" r:id="rId27"/>
  </p:sldIdLst>
  <p:sldSz cx="9144000" cy="5143500" type="screen16x9"/>
  <p:notesSz cx="6669088" cy="9926638"/>
  <p:embeddedFontLst>
    <p:embeddedFont>
      <p:font typeface="Calibri" panose="020F0502020204030204" pitchFamily="34" charset="0"/>
      <p:regular r:id="rId30"/>
      <p:bold r:id="rId31"/>
      <p:italic r:id="rId32"/>
      <p:boldItalic r:id="rId33"/>
    </p:embeddedFont>
  </p:embeddedFontLst>
  <p:defaultTextStyle>
    <a:defPPr>
      <a:defRPr lang="en-US"/>
    </a:defPPr>
    <a:lvl1pPr marL="0" algn="l" defTabSz="914124" rtl="0" eaLnBrk="1" latinLnBrk="0" hangingPunct="1">
      <a:defRPr sz="1800" kern="1200">
        <a:solidFill>
          <a:schemeClr val="tx1"/>
        </a:solidFill>
        <a:latin typeface="+mn-lt"/>
        <a:ea typeface="+mn-ea"/>
        <a:cs typeface="+mn-cs"/>
      </a:defRPr>
    </a:lvl1pPr>
    <a:lvl2pPr marL="457061"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6" algn="l" defTabSz="914124" rtl="0" eaLnBrk="1" latinLnBrk="0" hangingPunct="1">
      <a:defRPr sz="1800" kern="1200">
        <a:solidFill>
          <a:schemeClr val="tx1"/>
        </a:solidFill>
        <a:latin typeface="+mn-lt"/>
        <a:ea typeface="+mn-ea"/>
        <a:cs typeface="+mn-cs"/>
      </a:defRPr>
    </a:lvl4pPr>
    <a:lvl5pPr marL="1828247" algn="l" defTabSz="914124" rtl="0" eaLnBrk="1" latinLnBrk="0" hangingPunct="1">
      <a:defRPr sz="1800" kern="1200">
        <a:solidFill>
          <a:schemeClr val="tx1"/>
        </a:solidFill>
        <a:latin typeface="+mn-lt"/>
        <a:ea typeface="+mn-ea"/>
        <a:cs typeface="+mn-cs"/>
      </a:defRPr>
    </a:lvl5pPr>
    <a:lvl6pPr marL="2285309" algn="l" defTabSz="914124" rtl="0" eaLnBrk="1" latinLnBrk="0" hangingPunct="1">
      <a:defRPr sz="1800" kern="1200">
        <a:solidFill>
          <a:schemeClr val="tx1"/>
        </a:solidFill>
        <a:latin typeface="+mn-lt"/>
        <a:ea typeface="+mn-ea"/>
        <a:cs typeface="+mn-cs"/>
      </a:defRPr>
    </a:lvl6pPr>
    <a:lvl7pPr marL="2742371" algn="l" defTabSz="914124" rtl="0" eaLnBrk="1" latinLnBrk="0" hangingPunct="1">
      <a:defRPr sz="1800" kern="1200">
        <a:solidFill>
          <a:schemeClr val="tx1"/>
        </a:solidFill>
        <a:latin typeface="+mn-lt"/>
        <a:ea typeface="+mn-ea"/>
        <a:cs typeface="+mn-cs"/>
      </a:defRPr>
    </a:lvl7pPr>
    <a:lvl8pPr marL="3199432" algn="l" defTabSz="914124" rtl="0" eaLnBrk="1" latinLnBrk="0" hangingPunct="1">
      <a:defRPr sz="1800" kern="1200">
        <a:solidFill>
          <a:schemeClr val="tx1"/>
        </a:solidFill>
        <a:latin typeface="+mn-lt"/>
        <a:ea typeface="+mn-ea"/>
        <a:cs typeface="+mn-cs"/>
      </a:defRPr>
    </a:lvl8pPr>
    <a:lvl9pPr marL="3656494" algn="l" defTabSz="91412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tial" id="{F836623A-B031-634A-ADD7-2E636E9E9776}">
          <p14:sldIdLst>
            <p14:sldId id="374"/>
            <p14:sldId id="299"/>
            <p14:sldId id="405"/>
            <p14:sldId id="294"/>
            <p14:sldId id="290"/>
            <p14:sldId id="268"/>
            <p14:sldId id="262"/>
            <p14:sldId id="266"/>
            <p14:sldId id="291"/>
            <p14:sldId id="258"/>
            <p14:sldId id="396"/>
            <p14:sldId id="406"/>
            <p14:sldId id="407"/>
            <p14:sldId id="408"/>
            <p14:sldId id="320"/>
            <p14:sldId id="409"/>
          </p14:sldIdLst>
        </p14:section>
      </p14:sectionLst>
    </p:ext>
    <p:ext uri="{EFAFB233-063F-42B5-8137-9DF3F51BA10A}">
      <p15:sldGuideLst xmlns:p15="http://schemas.microsoft.com/office/powerpoint/2012/main">
        <p15:guide id="1" orient="horz" pos="368" userDrawn="1">
          <p15:clr>
            <a:srgbClr val="A4A3A4"/>
          </p15:clr>
        </p15:guide>
        <p15:guide id="2" pos="384" userDrawn="1">
          <p15:clr>
            <a:srgbClr val="A4A3A4"/>
          </p15:clr>
        </p15:guide>
        <p15:guide id="3" orient="horz" pos="276">
          <p15:clr>
            <a:srgbClr val="A4A3A4"/>
          </p15:clr>
        </p15:guide>
        <p15:guide id="4" pos="288">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73945"/>
    <a:srgbClr val="FFFFFF"/>
    <a:srgbClr val="C03945"/>
    <a:srgbClr val="FACE0E"/>
    <a:srgbClr val="EA3945"/>
    <a:srgbClr val="D6343F"/>
    <a:srgbClr val="EBF1F5"/>
    <a:srgbClr val="EEF1FA"/>
    <a:srgbClr val="EFF2FB"/>
    <a:srgbClr val="EEF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7" autoAdjust="0"/>
    <p:restoredTop sz="99721" autoAdjust="0"/>
  </p:normalViewPr>
  <p:slideViewPr>
    <p:cSldViewPr snapToGrid="0" snapToObjects="1">
      <p:cViewPr varScale="1">
        <p:scale>
          <a:sx n="103" d="100"/>
          <a:sy n="103" d="100"/>
        </p:scale>
        <p:origin x="576" y="84"/>
      </p:cViewPr>
      <p:guideLst>
        <p:guide orient="horz" pos="368"/>
        <p:guide pos="384"/>
        <p:guide orient="horz" pos="276"/>
        <p:guide pos="28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39" d="100"/>
          <a:sy n="139" d="100"/>
        </p:scale>
        <p:origin x="-2536" y="-112"/>
      </p:cViewPr>
      <p:guideLst>
        <p:guide orient="horz" pos="3127"/>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font" Target="fonts/font2.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9T20:52:42.275"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2"/>
            <a:ext cx="2889938" cy="498056"/>
          </a:xfrm>
          <a:prstGeom prst="rect">
            <a:avLst/>
          </a:prstGeom>
        </p:spPr>
        <p:txBody>
          <a:bodyPr vert="horz" lIns="91440" tIns="45720" rIns="91440" bIns="45720" rtlCol="0"/>
          <a:lstStyle>
            <a:lvl1pPr algn="r">
              <a:defRPr sz="1200"/>
            </a:lvl1pPr>
          </a:lstStyle>
          <a:p>
            <a:fld id="{B60CD0EA-239A-0D42-86FA-938C392FE9F7}" type="datetime1">
              <a:t>3/27/2020</a:t>
            </a:fld>
            <a:endParaRPr lang="en-US"/>
          </a:p>
        </p:txBody>
      </p:sp>
      <p:sp>
        <p:nvSpPr>
          <p:cNvPr id="4" name="Footer Placeholder 3"/>
          <p:cNvSpPr>
            <a:spLocks noGrp="1"/>
          </p:cNvSpPr>
          <p:nvPr>
            <p:ph type="ftr" sz="quarter" idx="2"/>
          </p:nvPr>
        </p:nvSpPr>
        <p:spPr>
          <a:xfrm>
            <a:off x="0" y="9428585"/>
            <a:ext cx="2889938"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28585"/>
            <a:ext cx="2889938" cy="498055"/>
          </a:xfrm>
          <a:prstGeom prst="rect">
            <a:avLst/>
          </a:prstGeom>
        </p:spPr>
        <p:txBody>
          <a:bodyPr vert="horz" lIns="91440" tIns="45720" rIns="91440" bIns="45720" rtlCol="0" anchor="b"/>
          <a:lstStyle>
            <a:lvl1pPr algn="r">
              <a:defRPr sz="1200"/>
            </a:lvl1pPr>
          </a:lstStyle>
          <a:p>
            <a:fld id="{CCAA83DC-AE9A-44FF-A844-E2E5D5BA047F}" type="slidenum">
              <a:rPr lang="en-US" smtClean="0"/>
              <a:t>‹#›</a:t>
            </a:fld>
            <a:endParaRPr lang="en-US"/>
          </a:p>
        </p:txBody>
      </p:sp>
    </p:spTree>
    <p:extLst>
      <p:ext uri="{BB962C8B-B14F-4D97-AF65-F5344CB8AC3E}">
        <p14:creationId xmlns:p14="http://schemas.microsoft.com/office/powerpoint/2010/main" val="127622522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2"/>
            <a:ext cx="2889938" cy="498056"/>
          </a:xfrm>
          <a:prstGeom prst="rect">
            <a:avLst/>
          </a:prstGeom>
        </p:spPr>
        <p:txBody>
          <a:bodyPr vert="horz" lIns="91440" tIns="45720" rIns="91440" bIns="45720" rtlCol="0"/>
          <a:lstStyle>
            <a:lvl1pPr algn="r">
              <a:defRPr sz="1200"/>
            </a:lvl1pPr>
          </a:lstStyle>
          <a:p>
            <a:fld id="{5193309F-0A04-C444-9877-B2D5B465713C}" type="datetime1">
              <a:t>3/27/2020</a:t>
            </a:fld>
            <a:endParaRPr lang="en-US"/>
          </a:p>
        </p:txBody>
      </p:sp>
      <p:sp>
        <p:nvSpPr>
          <p:cNvPr id="4" name="Slide Image Placehold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77195"/>
            <a:ext cx="5335270" cy="390861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5"/>
            <a:ext cx="2889938"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5"/>
            <a:ext cx="2889938" cy="498055"/>
          </a:xfrm>
          <a:prstGeom prst="rect">
            <a:avLst/>
          </a:prstGeom>
        </p:spPr>
        <p:txBody>
          <a:bodyPr vert="horz" lIns="91440" tIns="45720" rIns="91440" bIns="45720" rtlCol="0" anchor="b"/>
          <a:lstStyle>
            <a:lvl1pPr algn="r">
              <a:defRPr sz="1200"/>
            </a:lvl1pPr>
          </a:lstStyle>
          <a:p>
            <a:fld id="{39C4FF52-46E3-43CB-AB80-CBEE90E8F28C}" type="slidenum">
              <a:rPr lang="en-US" smtClean="0"/>
              <a:t>‹#›</a:t>
            </a:fld>
            <a:endParaRPr lang="en-US"/>
          </a:p>
        </p:txBody>
      </p:sp>
    </p:spTree>
    <p:extLst>
      <p:ext uri="{BB962C8B-B14F-4D97-AF65-F5344CB8AC3E}">
        <p14:creationId xmlns:p14="http://schemas.microsoft.com/office/powerpoint/2010/main" val="3799800046"/>
      </p:ext>
    </p:extLst>
  </p:cSld>
  <p:clrMap bg1="lt1" tx1="dk1" bg2="lt2" tx2="dk2" accent1="accent1" accent2="accent2" accent3="accent3" accent4="accent4" accent5="accent5" accent6="accent6" hlink="hlink" folHlink="folHlink"/>
  <p:hf sldNum="0" hdr="0" ftr="0" dt="0"/>
  <p:notesStyle>
    <a:lvl1pPr marL="0" algn="l" defTabSz="914124" rtl="0" eaLnBrk="1" latinLnBrk="0" hangingPunct="1">
      <a:defRPr sz="1200" kern="1200">
        <a:solidFill>
          <a:schemeClr val="tx1"/>
        </a:solidFill>
        <a:latin typeface="+mn-lt"/>
        <a:ea typeface="+mn-ea"/>
        <a:cs typeface="+mn-cs"/>
      </a:defRPr>
    </a:lvl1pPr>
    <a:lvl2pPr marL="457061" algn="l" defTabSz="914124" rtl="0" eaLnBrk="1" latinLnBrk="0" hangingPunct="1">
      <a:defRPr sz="1200" kern="1200">
        <a:solidFill>
          <a:schemeClr val="tx1"/>
        </a:solidFill>
        <a:latin typeface="+mn-lt"/>
        <a:ea typeface="+mn-ea"/>
        <a:cs typeface="+mn-cs"/>
      </a:defRPr>
    </a:lvl2pPr>
    <a:lvl3pPr marL="914124" algn="l" defTabSz="914124" rtl="0" eaLnBrk="1" latinLnBrk="0" hangingPunct="1">
      <a:defRPr sz="1200" kern="1200">
        <a:solidFill>
          <a:schemeClr val="tx1"/>
        </a:solidFill>
        <a:latin typeface="+mn-lt"/>
        <a:ea typeface="+mn-ea"/>
        <a:cs typeface="+mn-cs"/>
      </a:defRPr>
    </a:lvl3pPr>
    <a:lvl4pPr marL="1371186" algn="l" defTabSz="914124" rtl="0" eaLnBrk="1" latinLnBrk="0" hangingPunct="1">
      <a:defRPr sz="1200" kern="1200">
        <a:solidFill>
          <a:schemeClr val="tx1"/>
        </a:solidFill>
        <a:latin typeface="+mn-lt"/>
        <a:ea typeface="+mn-ea"/>
        <a:cs typeface="+mn-cs"/>
      </a:defRPr>
    </a:lvl4pPr>
    <a:lvl5pPr marL="1828247" algn="l" defTabSz="914124" rtl="0" eaLnBrk="1" latinLnBrk="0" hangingPunct="1">
      <a:defRPr sz="1200" kern="1200">
        <a:solidFill>
          <a:schemeClr val="tx1"/>
        </a:solidFill>
        <a:latin typeface="+mn-lt"/>
        <a:ea typeface="+mn-ea"/>
        <a:cs typeface="+mn-cs"/>
      </a:defRPr>
    </a:lvl5pPr>
    <a:lvl6pPr marL="2285309" algn="l" defTabSz="914124" rtl="0" eaLnBrk="1" latinLnBrk="0" hangingPunct="1">
      <a:defRPr sz="1200" kern="1200">
        <a:solidFill>
          <a:schemeClr val="tx1"/>
        </a:solidFill>
        <a:latin typeface="+mn-lt"/>
        <a:ea typeface="+mn-ea"/>
        <a:cs typeface="+mn-cs"/>
      </a:defRPr>
    </a:lvl6pPr>
    <a:lvl7pPr marL="2742371" algn="l" defTabSz="914124" rtl="0" eaLnBrk="1" latinLnBrk="0" hangingPunct="1">
      <a:defRPr sz="1200" kern="1200">
        <a:solidFill>
          <a:schemeClr val="tx1"/>
        </a:solidFill>
        <a:latin typeface="+mn-lt"/>
        <a:ea typeface="+mn-ea"/>
        <a:cs typeface="+mn-cs"/>
      </a:defRPr>
    </a:lvl7pPr>
    <a:lvl8pPr marL="3199432" algn="l" defTabSz="914124" rtl="0" eaLnBrk="1" latinLnBrk="0" hangingPunct="1">
      <a:defRPr sz="1200" kern="1200">
        <a:solidFill>
          <a:schemeClr val="tx1"/>
        </a:solidFill>
        <a:latin typeface="+mn-lt"/>
        <a:ea typeface="+mn-ea"/>
        <a:cs typeface="+mn-cs"/>
      </a:defRPr>
    </a:lvl8pPr>
    <a:lvl9pPr marL="3656494" algn="l" defTabSz="914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166265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951097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918096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141386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15</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2</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3</a:t>
            </a:fld>
            <a:endParaRPr lang="en-US"/>
          </a:p>
        </p:txBody>
      </p:sp>
    </p:spTree>
    <p:extLst>
      <p:ext uri="{BB962C8B-B14F-4D97-AF65-F5344CB8AC3E}">
        <p14:creationId xmlns:p14="http://schemas.microsoft.com/office/powerpoint/2010/main" val="3839136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1008706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1239838"/>
            <a:ext cx="5954712" cy="3351212"/>
          </a:xfrm>
        </p:spPr>
      </p:sp>
      <p:sp>
        <p:nvSpPr>
          <p:cNvPr id="3" name="Notes Placeholder 2"/>
          <p:cNvSpPr>
            <a:spLocks noGrp="1"/>
          </p:cNvSpPr>
          <p:nvPr>
            <p:ph type="body" idx="1"/>
          </p:nvPr>
        </p:nvSpPr>
        <p:spPr/>
        <p:txBody>
          <a:bodyPr/>
          <a:lstStyle/>
          <a:p>
            <a:endParaRPr lang="sk-SK"/>
          </a:p>
        </p:txBody>
      </p:sp>
      <p:sp>
        <p:nvSpPr>
          <p:cNvPr id="4" name="Slide Number Placeholder 3"/>
          <p:cNvSpPr>
            <a:spLocks noGrp="1"/>
          </p:cNvSpPr>
          <p:nvPr>
            <p:ph type="sldNum" sz="quarter" idx="10"/>
          </p:nvPr>
        </p:nvSpPr>
        <p:spPr/>
        <p:txBody>
          <a:bodyPr/>
          <a:lstStyle/>
          <a:p>
            <a:fld id="{39C4FF52-46E3-43CB-AB80-CBEE90E8F28C}" type="slidenum">
              <a:rPr lang="en-US" smtClean="0"/>
              <a:t>5</a:t>
            </a:fld>
            <a:endParaRPr lang="en-US"/>
          </a:p>
        </p:txBody>
      </p:sp>
    </p:spTree>
    <p:extLst>
      <p:ext uri="{BB962C8B-B14F-4D97-AF65-F5344CB8AC3E}">
        <p14:creationId xmlns:p14="http://schemas.microsoft.com/office/powerpoint/2010/main" val="1900238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538227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305706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4200547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57188" y="1239838"/>
            <a:ext cx="5954712" cy="3351212"/>
          </a:xfrm>
        </p:spPr>
      </p:sp>
      <p:sp>
        <p:nvSpPr>
          <p:cNvPr id="3" name="Zástupný symbol poznámok 2"/>
          <p:cNvSpPr>
            <a:spLocks noGrp="1"/>
          </p:cNvSpPr>
          <p:nvPr>
            <p:ph type="body" idx="1"/>
          </p:nvPr>
        </p:nvSpPr>
        <p:spPr/>
        <p:txBody>
          <a:bodyPr/>
          <a:lstStyle/>
          <a:p>
            <a:endParaRPr lang="en-US"/>
          </a:p>
        </p:txBody>
      </p:sp>
    </p:spTree>
    <p:extLst>
      <p:ext uri="{BB962C8B-B14F-4D97-AF65-F5344CB8AC3E}">
        <p14:creationId xmlns:p14="http://schemas.microsoft.com/office/powerpoint/2010/main" val="2552756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Slide 1">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10"/>
          </p:nvPr>
        </p:nvSpPr>
        <p:spPr/>
        <p:txBody>
          <a:body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77904692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657350"/>
            <a:ext cx="4320000" cy="2582333"/>
          </a:xfrm>
          <a:prstGeom prst="rect">
            <a:avLst/>
          </a:prstGeom>
        </p:spPr>
        <p:txBody>
          <a:bodyPr>
            <a:no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252466" y="819152"/>
            <a:ext cx="7900987" cy="381000"/>
          </a:xfrm>
        </p:spPr>
        <p:txBody>
          <a:bodyPr vert="horz"/>
          <a:lstStyle/>
          <a:p>
            <a:r>
              <a:rPr lang="sk-SK"/>
              <a:t>Click to edit Master title style</a:t>
            </a:r>
            <a:endParaRPr lang="en-US"/>
          </a:p>
        </p:txBody>
      </p:sp>
      <p:sp>
        <p:nvSpPr>
          <p:cNvPr id="7" name="Content Placeholder 16"/>
          <p:cNvSpPr>
            <a:spLocks noGrp="1"/>
          </p:cNvSpPr>
          <p:nvPr>
            <p:ph sz="quarter" idx="18"/>
          </p:nvPr>
        </p:nvSpPr>
        <p:spPr>
          <a:xfrm>
            <a:off x="252444"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19"/>
          </p:nvPr>
        </p:nvSpPr>
        <p:spPr>
          <a:xfrm>
            <a:off x="252444"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sk-SK"/>
              <a:t>Click to edit Master text styles</a:t>
            </a:r>
          </a:p>
        </p:txBody>
      </p:sp>
      <p:sp>
        <p:nvSpPr>
          <p:cNvPr id="9" name="Content Placeholder 16"/>
          <p:cNvSpPr>
            <a:spLocks noGrp="1"/>
          </p:cNvSpPr>
          <p:nvPr>
            <p:ph sz="quarter" idx="20"/>
          </p:nvPr>
        </p:nvSpPr>
        <p:spPr>
          <a:xfrm>
            <a:off x="2201366"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sk-SK"/>
              <a:t>Click to edit Master text styles</a:t>
            </a:r>
          </a:p>
        </p:txBody>
      </p:sp>
      <p:sp>
        <p:nvSpPr>
          <p:cNvPr id="10" name="Content Placeholder 16"/>
          <p:cNvSpPr>
            <a:spLocks noGrp="1"/>
          </p:cNvSpPr>
          <p:nvPr>
            <p:ph sz="quarter" idx="21"/>
          </p:nvPr>
        </p:nvSpPr>
        <p:spPr>
          <a:xfrm>
            <a:off x="2201366"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sk-SK"/>
              <a:t>Click to edit Master text styles</a:t>
            </a:r>
          </a:p>
        </p:txBody>
      </p:sp>
      <p:sp>
        <p:nvSpPr>
          <p:cNvPr id="15"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2975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2000" y="1352550"/>
            <a:ext cx="4320000"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en-US" dirty="0"/>
              <a:t>Click to edit master subtitle style</a:t>
            </a:r>
          </a:p>
        </p:txBody>
      </p:sp>
      <p:sp>
        <p:nvSpPr>
          <p:cNvPr id="17"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sk-SK"/>
              <a:t>Click to edit Master title style</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021187110"/>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2000" y="1352550"/>
            <a:ext cx="4320000"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en-US" dirty="0"/>
              <a:t>Click to edit master subtitle style</a:t>
            </a:r>
          </a:p>
        </p:txBody>
      </p:sp>
      <p:sp>
        <p:nvSpPr>
          <p:cNvPr id="6" name="Footer Placeholder 5"/>
          <p:cNvSpPr>
            <a:spLocks noGrp="1"/>
          </p:cNvSpPr>
          <p:nvPr>
            <p:ph type="ftr" sz="quarter" idx="10"/>
          </p:nvPr>
        </p:nvSpPr>
        <p:spPr/>
        <p:txBody>
          <a:bodyPr/>
          <a:lstStyle/>
          <a:p>
            <a:r>
              <a:rPr lang="en-US" dirty="0"/>
              <a:t>www.graphicriver.net/goashape</a:t>
            </a:r>
          </a:p>
        </p:txBody>
      </p:sp>
      <p:sp>
        <p:nvSpPr>
          <p:cNvPr id="11" name="Title 10"/>
          <p:cNvSpPr>
            <a:spLocks noGrp="1"/>
          </p:cNvSpPr>
          <p:nvPr>
            <p:ph type="title"/>
          </p:nvPr>
        </p:nvSpPr>
        <p:spPr/>
        <p:txBody>
          <a:bodyPr vert="horz"/>
          <a:lstStyle/>
          <a:p>
            <a:r>
              <a:rPr lang="sk-SK"/>
              <a:t>Click to edit Master title style</a:t>
            </a:r>
            <a:endParaRPr lang="en-US"/>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886398156"/>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rm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sk-SK"/>
              <a:t>Click to edit Master subtitle style</a:t>
            </a:r>
            <a:endParaRPr lang="en-US" dirty="0"/>
          </a:p>
        </p:txBody>
      </p:sp>
      <p:sp>
        <p:nvSpPr>
          <p:cNvPr id="4" name="Content Placeholder 3"/>
          <p:cNvSpPr>
            <a:spLocks noGrp="1"/>
          </p:cNvSpPr>
          <p:nvPr>
            <p:ph sz="quarter" idx="17"/>
          </p:nvPr>
        </p:nvSpPr>
        <p:spPr>
          <a:xfrm>
            <a:off x="252416" y="1352550"/>
            <a:ext cx="4319588" cy="2895600"/>
          </a:xfrm>
          <a:prstGeom prst="rect">
            <a:avLst/>
          </a:prstGeo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5" name="Title 4"/>
          <p:cNvSpPr>
            <a:spLocks noGrp="1"/>
          </p:cNvSpPr>
          <p:nvPr>
            <p:ph type="title"/>
          </p:nvPr>
        </p:nvSpPr>
        <p:spPr/>
        <p:txBody>
          <a:bodyPr vert="horz"/>
          <a:lstStyle/>
          <a:p>
            <a:r>
              <a:rPr lang="sk-SK"/>
              <a:t>Click to edit Master title style</a:t>
            </a:r>
            <a:endParaRPr lang="en-US"/>
          </a:p>
        </p:txBody>
      </p:sp>
      <p:sp>
        <p:nvSpPr>
          <p:cNvPr id="6" name="Footer Placeholder 5"/>
          <p:cNvSpPr>
            <a:spLocks noGrp="1"/>
          </p:cNvSpPr>
          <p:nvPr>
            <p:ph type="ftr" sz="quarter" idx="18"/>
          </p:nvPr>
        </p:nvSpPr>
        <p:spPr/>
        <p:txBody>
          <a:bodyPr/>
          <a:lstStyle/>
          <a:p>
            <a:r>
              <a:rPr lang="en-US" dirty="0"/>
              <a:t>www.graphicriver.net/goashape</a:t>
            </a:r>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03387969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sk-SK"/>
              <a:t>Click to edit Master subtitle style</a:t>
            </a:r>
            <a:endParaRPr lang="en-US" dirty="0"/>
          </a:p>
        </p:txBody>
      </p:sp>
      <p:sp>
        <p:nvSpPr>
          <p:cNvPr id="2" name="Title 1"/>
          <p:cNvSpPr>
            <a:spLocks noGrp="1"/>
          </p:cNvSpPr>
          <p:nvPr>
            <p:ph type="title"/>
          </p:nvPr>
        </p:nvSpPr>
        <p:spPr/>
        <p:txBody>
          <a:bodyPr vert="horz"/>
          <a:lstStyle/>
          <a:p>
            <a:r>
              <a:rPr lang="sk-SK"/>
              <a:t>Click to edit Master title style</a:t>
            </a:r>
            <a:endParaRPr lang="en-US"/>
          </a:p>
        </p:txBody>
      </p:sp>
      <p:sp>
        <p:nvSpPr>
          <p:cNvPr id="4" name="Footer Placeholder 3"/>
          <p:cNvSpPr>
            <a:spLocks noGrp="1"/>
          </p:cNvSpPr>
          <p:nvPr>
            <p:ph type="ftr" sz="quarter" idx="10"/>
          </p:nvPr>
        </p:nvSpPr>
        <p:spPr/>
        <p:txBody>
          <a:body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59158328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252000" y="1352550"/>
            <a:ext cx="8640000" cy="28956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sk-SK"/>
              <a:t>Click to edit Master title style</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61852609"/>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lide 1">
    <p:spTree>
      <p:nvGrpSpPr>
        <p:cNvPr id="1" name=""/>
        <p:cNvGrpSpPr/>
        <p:nvPr/>
      </p:nvGrpSpPr>
      <p:grpSpPr>
        <a:xfrm>
          <a:off x="0" y="0"/>
          <a:ext cx="0" cy="0"/>
          <a:chOff x="0" y="0"/>
          <a:chExt cx="0" cy="0"/>
        </a:xfrm>
      </p:grpSpPr>
      <p:sp>
        <p:nvSpPr>
          <p:cNvPr id="14" name="Content Placeholder 16"/>
          <p:cNvSpPr>
            <a:spLocks noGrp="1"/>
          </p:cNvSpPr>
          <p:nvPr>
            <p:ph sz="quarter" idx="14"/>
          </p:nvPr>
        </p:nvSpPr>
        <p:spPr>
          <a:xfrm>
            <a:off x="0" y="1352555"/>
            <a:ext cx="9144000" cy="19812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r>
              <a:rPr lang="sk-SK"/>
              <a:t>Click to edit Master text styles</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sk-SK"/>
              <a:t>Click to edit Master title style</a:t>
            </a:r>
            <a:endParaRPr lang="en-US"/>
          </a:p>
        </p:txBody>
      </p:sp>
      <p:sp>
        <p:nvSpPr>
          <p:cNvPr id="5" name="Text Placeholder 4"/>
          <p:cNvSpPr>
            <a:spLocks noGrp="1"/>
          </p:cNvSpPr>
          <p:nvPr>
            <p:ph type="body" sz="quarter" idx="18"/>
          </p:nvPr>
        </p:nvSpPr>
        <p:spPr>
          <a:xfrm>
            <a:off x="252416" y="3486150"/>
            <a:ext cx="4319588" cy="9144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sk-SK"/>
              <a:t>Click to edit Master text styles</a:t>
            </a:r>
          </a:p>
        </p:txBody>
      </p:sp>
      <p:sp>
        <p:nvSpPr>
          <p:cNvPr id="7" name="Text Placeholder 4"/>
          <p:cNvSpPr>
            <a:spLocks noGrp="1"/>
          </p:cNvSpPr>
          <p:nvPr>
            <p:ph type="body" sz="quarter" idx="19"/>
          </p:nvPr>
        </p:nvSpPr>
        <p:spPr>
          <a:xfrm>
            <a:off x="4572004" y="3486150"/>
            <a:ext cx="4319588" cy="9144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sk-SK"/>
              <a:t>Click to edit Master text styles</a:t>
            </a:r>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54042211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19831" y="1352550"/>
            <a:ext cx="2872201"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7" name="Content Placeholder 16"/>
          <p:cNvSpPr>
            <a:spLocks noGrp="1"/>
          </p:cNvSpPr>
          <p:nvPr>
            <p:ph sz="quarter" idx="19" hasCustomPrompt="1"/>
          </p:nvPr>
        </p:nvSpPr>
        <p:spPr>
          <a:xfrm>
            <a:off x="252447" y="1352550"/>
            <a:ext cx="2871787"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141159" y="1352550"/>
            <a:ext cx="2871787"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11"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616226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sk-SK"/>
              <a:t>Click to edit Master title style</a:t>
            </a:r>
            <a:endParaRPr lang="en-US"/>
          </a:p>
        </p:txBody>
      </p:sp>
      <p:sp>
        <p:nvSpPr>
          <p:cNvPr id="4" name="Content Placeholder 3"/>
          <p:cNvSpPr>
            <a:spLocks noGrp="1"/>
          </p:cNvSpPr>
          <p:nvPr>
            <p:ph sz="quarter" idx="24"/>
          </p:nvPr>
        </p:nvSpPr>
        <p:spPr>
          <a:xfrm>
            <a:off x="252449"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2" name="Content Placeholder 3"/>
          <p:cNvSpPr>
            <a:spLocks noGrp="1"/>
          </p:cNvSpPr>
          <p:nvPr>
            <p:ph sz="quarter" idx="25"/>
          </p:nvPr>
        </p:nvSpPr>
        <p:spPr>
          <a:xfrm>
            <a:off x="2411438"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3" name="Content Placeholder 3"/>
          <p:cNvSpPr>
            <a:spLocks noGrp="1"/>
          </p:cNvSpPr>
          <p:nvPr>
            <p:ph sz="quarter" idx="26"/>
          </p:nvPr>
        </p:nvSpPr>
        <p:spPr>
          <a:xfrm>
            <a:off x="4570430"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4" name="Content Placeholder 3"/>
          <p:cNvSpPr>
            <a:spLocks noGrp="1"/>
          </p:cNvSpPr>
          <p:nvPr>
            <p:ph sz="quarter" idx="27"/>
          </p:nvPr>
        </p:nvSpPr>
        <p:spPr>
          <a:xfrm>
            <a:off x="6733043"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128640979"/>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0" y="0"/>
            <a:ext cx="4572000" cy="5143500"/>
          </a:xfrm>
          <a:prstGeom prst="rect">
            <a:avLst/>
          </a:prstGeom>
          <a:noFill/>
          <a:effectLst/>
        </p:spPr>
        <p:txBody>
          <a:bodyPr>
            <a:normAutofit/>
          </a:bodyPr>
          <a:lstStyle>
            <a:lvl1pPr marL="0" indent="0">
              <a:buNone/>
              <a:defRPr sz="1000"/>
            </a:lvl1pPr>
          </a:lstStyle>
          <a:p>
            <a:r>
              <a:rPr lang="sk-SK"/>
              <a:t>Drag picture to placeholder or click icon to add</a:t>
            </a:r>
            <a:endParaRPr lang="en-US"/>
          </a:p>
        </p:txBody>
      </p:sp>
      <p:sp>
        <p:nvSpPr>
          <p:cNvPr id="9" name="Text Placeholder 8"/>
          <p:cNvSpPr>
            <a:spLocks noGrp="1"/>
          </p:cNvSpPr>
          <p:nvPr>
            <p:ph type="body" sz="quarter" idx="21"/>
          </p:nvPr>
        </p:nvSpPr>
        <p:spPr>
          <a:xfrm>
            <a:off x="4868338" y="1352550"/>
            <a:ext cx="4023668" cy="2895600"/>
          </a:xfrm>
          <a:prstGeom prst="rect">
            <a:avLst/>
          </a:prstGeom>
        </p:spPr>
        <p:txBody>
          <a:bodyPr rIns="269933">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sk-SK"/>
              <a:t>Click to edit Master text styles</a:t>
            </a:r>
          </a:p>
        </p:txBody>
      </p:sp>
      <p:sp>
        <p:nvSpPr>
          <p:cNvPr id="2" name="Title 1"/>
          <p:cNvSpPr>
            <a:spLocks noGrp="1"/>
          </p:cNvSpPr>
          <p:nvPr>
            <p:ph type="title"/>
          </p:nvPr>
        </p:nvSpPr>
        <p:spPr>
          <a:xfrm>
            <a:off x="4867978" y="819152"/>
            <a:ext cx="3292351" cy="381000"/>
          </a:xfrm>
        </p:spPr>
        <p:txBody>
          <a:bodyPr vert="horz"/>
          <a:lstStyle/>
          <a:p>
            <a:r>
              <a:rPr lang="sk-SK"/>
              <a:t>Click to edit Master title style</a:t>
            </a:r>
            <a:endParaRPr lang="en-US"/>
          </a:p>
        </p:txBody>
      </p:sp>
      <p:sp>
        <p:nvSpPr>
          <p:cNvPr id="3" name="Footer Placeholder 2"/>
          <p:cNvSpPr>
            <a:spLocks noGrp="1"/>
          </p:cNvSpPr>
          <p:nvPr>
            <p:ph type="ftr" sz="quarter" idx="22"/>
          </p:nvPr>
        </p:nvSpPr>
        <p:spPr/>
        <p:txBody>
          <a:bodyPr/>
          <a:lstStyle/>
          <a:p>
            <a:r>
              <a:rPr lang="en-US" dirty="0"/>
              <a:t>www.graphicriver.net/goashape</a:t>
            </a:r>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63372019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19200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86279"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3914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hasCustomPrompt="1"/>
          </p:nvPr>
        </p:nvSpPr>
        <p:spPr>
          <a:xfrm>
            <a:off x="619200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6"/>
          <p:cNvSpPr>
            <a:spLocks noGrp="1"/>
          </p:cNvSpPr>
          <p:nvPr>
            <p:ph sz="quarter" idx="23" hasCustomPrompt="1"/>
          </p:nvPr>
        </p:nvSpPr>
        <p:spPr>
          <a:xfrm>
            <a:off x="286279"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6"/>
          <p:cNvSpPr>
            <a:spLocks noGrp="1"/>
          </p:cNvSpPr>
          <p:nvPr>
            <p:ph sz="quarter" idx="24" hasCustomPrompt="1"/>
          </p:nvPr>
        </p:nvSpPr>
        <p:spPr>
          <a:xfrm>
            <a:off x="323914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115021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Slide 1">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10"/>
          </p:nvPr>
        </p:nvSpPr>
        <p:spPr/>
        <p:txBody>
          <a:bodyPr/>
          <a:lstStyle/>
          <a:p>
            <a:r>
              <a:rPr lang="en-US" dirty="0"/>
              <a:t>www.graphicriver.net/goashape</a:t>
            </a:r>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712070790"/>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19200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86279"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3914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hasCustomPrompt="1"/>
          </p:nvPr>
        </p:nvSpPr>
        <p:spPr>
          <a:xfrm>
            <a:off x="619200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6"/>
          <p:cNvSpPr>
            <a:spLocks noGrp="1"/>
          </p:cNvSpPr>
          <p:nvPr>
            <p:ph sz="quarter" idx="23" hasCustomPrompt="1"/>
          </p:nvPr>
        </p:nvSpPr>
        <p:spPr>
          <a:xfrm>
            <a:off x="286279"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6"/>
          <p:cNvSpPr>
            <a:spLocks noGrp="1"/>
          </p:cNvSpPr>
          <p:nvPr>
            <p:ph sz="quarter" idx="24" hasCustomPrompt="1"/>
          </p:nvPr>
        </p:nvSpPr>
        <p:spPr>
          <a:xfrm>
            <a:off x="323914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120556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x-none"/>
              <a:t>Click to edit Master title style</a:t>
            </a:r>
            <a:endParaRPr lang="en-US"/>
          </a:p>
        </p:txBody>
      </p:sp>
      <p:sp>
        <p:nvSpPr>
          <p:cNvPr id="4" name="Content Placeholder 3"/>
          <p:cNvSpPr>
            <a:spLocks noGrp="1"/>
          </p:cNvSpPr>
          <p:nvPr>
            <p:ph sz="quarter" idx="24"/>
          </p:nvPr>
        </p:nvSpPr>
        <p:spPr>
          <a:xfrm>
            <a:off x="271613" y="1809750"/>
            <a:ext cx="2159001" cy="2160000"/>
          </a:xfrm>
        </p:spPr>
        <p:txBody>
          <a:bodyPr/>
          <a:lstStyle/>
          <a:p>
            <a:pPr lvl="0"/>
            <a:endParaRPr lang="en-US"/>
          </a:p>
        </p:txBody>
      </p:sp>
      <p:sp>
        <p:nvSpPr>
          <p:cNvPr id="12" name="Content Placeholder 3"/>
          <p:cNvSpPr>
            <a:spLocks noGrp="1"/>
          </p:cNvSpPr>
          <p:nvPr>
            <p:ph sz="quarter" idx="25"/>
          </p:nvPr>
        </p:nvSpPr>
        <p:spPr>
          <a:xfrm>
            <a:off x="2425427" y="1809750"/>
            <a:ext cx="2159001" cy="2160000"/>
          </a:xfrm>
        </p:spPr>
        <p:txBody>
          <a:bodyPr/>
          <a:lstStyle/>
          <a:p>
            <a:pPr lvl="0"/>
            <a:endParaRPr lang="en-US"/>
          </a:p>
        </p:txBody>
      </p:sp>
      <p:sp>
        <p:nvSpPr>
          <p:cNvPr id="13" name="Content Placeholder 3"/>
          <p:cNvSpPr>
            <a:spLocks noGrp="1"/>
          </p:cNvSpPr>
          <p:nvPr>
            <p:ph sz="quarter" idx="26"/>
          </p:nvPr>
        </p:nvSpPr>
        <p:spPr>
          <a:xfrm>
            <a:off x="4579250" y="1809750"/>
            <a:ext cx="2159001" cy="2160000"/>
          </a:xfrm>
        </p:spPr>
        <p:txBody>
          <a:bodyPr/>
          <a:lstStyle/>
          <a:p>
            <a:pPr lvl="0"/>
            <a:endParaRPr lang="en-US"/>
          </a:p>
        </p:txBody>
      </p:sp>
      <p:sp>
        <p:nvSpPr>
          <p:cNvPr id="14" name="Content Placeholder 3"/>
          <p:cNvSpPr>
            <a:spLocks noGrp="1"/>
          </p:cNvSpPr>
          <p:nvPr>
            <p:ph sz="quarter" idx="27"/>
          </p:nvPr>
        </p:nvSpPr>
        <p:spPr>
          <a:xfrm>
            <a:off x="6733043" y="1809750"/>
            <a:ext cx="2159001" cy="2160000"/>
          </a:xfrm>
        </p:spPr>
        <p:txBody>
          <a:bodyPr/>
          <a:lstStyle/>
          <a:p>
            <a:pPr lvl="0"/>
            <a:endParaRPr lang="en-US"/>
          </a:p>
        </p:txBody>
      </p:sp>
      <p:sp>
        <p:nvSpPr>
          <p:cNvPr id="5" name="Text Placeholder 4"/>
          <p:cNvSpPr>
            <a:spLocks noGrp="1"/>
          </p:cNvSpPr>
          <p:nvPr>
            <p:ph type="body" sz="quarter" idx="28"/>
          </p:nvPr>
        </p:nvSpPr>
        <p:spPr>
          <a:xfrm>
            <a:off x="982146" y="1200150"/>
            <a:ext cx="7171267" cy="609600"/>
          </a:xfrm>
        </p:spPr>
        <p:txBody>
          <a:bodyPr lIns="134967" tIns="70182" rIns="134967" bIns="70182"/>
          <a:lstStyle>
            <a:lvl1pPr algn="ctr">
              <a:lnSpc>
                <a:spcPct val="120000"/>
              </a:lnSpc>
              <a:spcAft>
                <a:spcPts val="600"/>
              </a:spcAft>
              <a:defRPr/>
            </a:lvl1pPr>
            <a:lvl2pPr algn="ctr">
              <a:lnSpc>
                <a:spcPct val="120000"/>
              </a:lnSpc>
              <a:spcAft>
                <a:spcPts val="600"/>
              </a:spcAft>
              <a:defRPr/>
            </a:lvl2pPr>
            <a:lvl3pPr algn="ctr">
              <a:lnSpc>
                <a:spcPct val="120000"/>
              </a:lnSpc>
              <a:spcAft>
                <a:spcPts val="600"/>
              </a:spcAft>
              <a:defRPr/>
            </a:lvl3pPr>
            <a:lvl4pPr algn="ctr">
              <a:lnSpc>
                <a:spcPct val="120000"/>
              </a:lnSpc>
              <a:spcAft>
                <a:spcPts val="600"/>
              </a:spcAft>
              <a:defRPr/>
            </a:lvl4pPr>
            <a:lvl5pPr algn="ctr">
              <a:lnSpc>
                <a:spcPct val="120000"/>
              </a:lnSpc>
              <a:spcAft>
                <a:spcPts val="600"/>
              </a:spcAft>
              <a:defRPr/>
            </a:lvl5pPr>
          </a:lstStyle>
          <a:p>
            <a:pPr lvl="0"/>
            <a:r>
              <a:rPr lang="x-none"/>
              <a:t>Click to edit Master text styles</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2710903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94" y="1504952"/>
            <a:ext cx="1618723"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031749"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p:nvPr>
        </p:nvSpPr>
        <p:spPr>
          <a:xfrm>
            <a:off x="37785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0" name="Content Placeholder 16"/>
          <p:cNvSpPr>
            <a:spLocks noGrp="1"/>
          </p:cNvSpPr>
          <p:nvPr>
            <p:ph sz="quarter" idx="23"/>
          </p:nvPr>
        </p:nvSpPr>
        <p:spPr>
          <a:xfrm>
            <a:off x="286294" y="3333754"/>
            <a:ext cx="1618723"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1" name="Content Placeholder 16"/>
          <p:cNvSpPr>
            <a:spLocks noGrp="1"/>
          </p:cNvSpPr>
          <p:nvPr>
            <p:ph sz="quarter" idx="24"/>
          </p:nvPr>
        </p:nvSpPr>
        <p:spPr>
          <a:xfrm>
            <a:off x="2031749"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2" name="Content Placeholder 16"/>
          <p:cNvSpPr>
            <a:spLocks noGrp="1"/>
          </p:cNvSpPr>
          <p:nvPr>
            <p:ph sz="quarter" idx="25"/>
          </p:nvPr>
        </p:nvSpPr>
        <p:spPr>
          <a:xfrm>
            <a:off x="5525251"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3" name="Content Placeholder 16"/>
          <p:cNvSpPr>
            <a:spLocks noGrp="1"/>
          </p:cNvSpPr>
          <p:nvPr>
            <p:ph sz="quarter" idx="26"/>
          </p:nvPr>
        </p:nvSpPr>
        <p:spPr>
          <a:xfrm>
            <a:off x="5525251"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72720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5" name="Content Placeholder 16"/>
          <p:cNvSpPr>
            <a:spLocks noGrp="1"/>
          </p:cNvSpPr>
          <p:nvPr>
            <p:ph sz="quarter" idx="28"/>
          </p:nvPr>
        </p:nvSpPr>
        <p:spPr>
          <a:xfrm>
            <a:off x="72720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341206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94" y="1504955"/>
            <a:ext cx="1618723"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031749"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2" name="Content Placeholder 16"/>
          <p:cNvSpPr>
            <a:spLocks noGrp="1"/>
          </p:cNvSpPr>
          <p:nvPr>
            <p:ph sz="quarter" idx="25"/>
          </p:nvPr>
        </p:nvSpPr>
        <p:spPr>
          <a:xfrm>
            <a:off x="5525251"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72720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6" name="Text Placeholder 5"/>
          <p:cNvSpPr>
            <a:spLocks noGrp="1"/>
          </p:cNvSpPr>
          <p:nvPr>
            <p:ph type="body" sz="quarter" idx="22"/>
          </p:nvPr>
        </p:nvSpPr>
        <p:spPr>
          <a:xfrm>
            <a:off x="2857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7" name="Text Placeholder 5"/>
          <p:cNvSpPr>
            <a:spLocks noGrp="1"/>
          </p:cNvSpPr>
          <p:nvPr>
            <p:ph type="body" sz="quarter" idx="28"/>
          </p:nvPr>
        </p:nvSpPr>
        <p:spPr>
          <a:xfrm>
            <a:off x="2862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8" name="Text Placeholder 5"/>
          <p:cNvSpPr>
            <a:spLocks noGrp="1"/>
          </p:cNvSpPr>
          <p:nvPr>
            <p:ph type="body" sz="quarter" idx="29"/>
          </p:nvPr>
        </p:nvSpPr>
        <p:spPr>
          <a:xfrm>
            <a:off x="203123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9" name="Text Placeholder 5"/>
          <p:cNvSpPr>
            <a:spLocks noGrp="1"/>
          </p:cNvSpPr>
          <p:nvPr>
            <p:ph type="body" sz="quarter" idx="30"/>
          </p:nvPr>
        </p:nvSpPr>
        <p:spPr>
          <a:xfrm>
            <a:off x="203176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0" name="Text Placeholder 5"/>
          <p:cNvSpPr>
            <a:spLocks noGrp="1"/>
          </p:cNvSpPr>
          <p:nvPr>
            <p:ph type="body" sz="quarter" idx="31"/>
          </p:nvPr>
        </p:nvSpPr>
        <p:spPr>
          <a:xfrm>
            <a:off x="37797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1" name="Text Placeholder 5"/>
          <p:cNvSpPr>
            <a:spLocks noGrp="1"/>
          </p:cNvSpPr>
          <p:nvPr>
            <p:ph type="body" sz="quarter" idx="32"/>
          </p:nvPr>
        </p:nvSpPr>
        <p:spPr>
          <a:xfrm>
            <a:off x="378032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2" name="Text Placeholder 5"/>
          <p:cNvSpPr>
            <a:spLocks noGrp="1"/>
          </p:cNvSpPr>
          <p:nvPr>
            <p:ph type="body" sz="quarter" idx="33"/>
          </p:nvPr>
        </p:nvSpPr>
        <p:spPr>
          <a:xfrm>
            <a:off x="55252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3" name="Text Placeholder 5"/>
          <p:cNvSpPr>
            <a:spLocks noGrp="1"/>
          </p:cNvSpPr>
          <p:nvPr>
            <p:ph type="body" sz="quarter" idx="34"/>
          </p:nvPr>
        </p:nvSpPr>
        <p:spPr>
          <a:xfrm>
            <a:off x="55257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4" name="Text Placeholder 5"/>
          <p:cNvSpPr>
            <a:spLocks noGrp="1"/>
          </p:cNvSpPr>
          <p:nvPr>
            <p:ph type="body" sz="quarter" idx="35"/>
          </p:nvPr>
        </p:nvSpPr>
        <p:spPr>
          <a:xfrm>
            <a:off x="72732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5" name="Text Placeholder 5"/>
          <p:cNvSpPr>
            <a:spLocks noGrp="1"/>
          </p:cNvSpPr>
          <p:nvPr>
            <p:ph type="body" sz="quarter" idx="36"/>
          </p:nvPr>
        </p:nvSpPr>
        <p:spPr>
          <a:xfrm>
            <a:off x="7273819"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937813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619200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79"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323914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6" name="Text Placeholder 5"/>
          <p:cNvSpPr>
            <a:spLocks noGrp="1"/>
          </p:cNvSpPr>
          <p:nvPr>
            <p:ph type="body" sz="quarter" idx="22"/>
          </p:nvPr>
        </p:nvSpPr>
        <p:spPr>
          <a:xfrm>
            <a:off x="285755"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2" name="Text Placeholder 5"/>
          <p:cNvSpPr>
            <a:spLocks noGrp="1"/>
          </p:cNvSpPr>
          <p:nvPr>
            <p:ph type="body" sz="quarter" idx="23"/>
          </p:nvPr>
        </p:nvSpPr>
        <p:spPr>
          <a:xfrm>
            <a:off x="3239144"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3" name="Text Placeholder 5"/>
          <p:cNvSpPr>
            <a:spLocks noGrp="1"/>
          </p:cNvSpPr>
          <p:nvPr>
            <p:ph type="body" sz="quarter" idx="24"/>
          </p:nvPr>
        </p:nvSpPr>
        <p:spPr>
          <a:xfrm>
            <a:off x="6191669"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4" name="Text Placeholder 5"/>
          <p:cNvSpPr>
            <a:spLocks noGrp="1"/>
          </p:cNvSpPr>
          <p:nvPr>
            <p:ph type="body" sz="quarter" idx="25"/>
          </p:nvPr>
        </p:nvSpPr>
        <p:spPr>
          <a:xfrm>
            <a:off x="286282"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5" name="Text Placeholder 5"/>
          <p:cNvSpPr>
            <a:spLocks noGrp="1"/>
          </p:cNvSpPr>
          <p:nvPr>
            <p:ph type="body" sz="quarter" idx="26"/>
          </p:nvPr>
        </p:nvSpPr>
        <p:spPr>
          <a:xfrm>
            <a:off x="3239144"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6" name="Text Placeholder 5"/>
          <p:cNvSpPr>
            <a:spLocks noGrp="1"/>
          </p:cNvSpPr>
          <p:nvPr>
            <p:ph type="body" sz="quarter" idx="27"/>
          </p:nvPr>
        </p:nvSpPr>
        <p:spPr>
          <a:xfrm>
            <a:off x="6192200"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89808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214559" y="1320823"/>
            <a:ext cx="2677467"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62471" y="1320823"/>
            <a:ext cx="2695932"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50011" y="1320823"/>
            <a:ext cx="2673001"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841797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973717" y="819152"/>
            <a:ext cx="7179733" cy="381000"/>
          </a:xfrm>
        </p:spPr>
        <p:txBody>
          <a:bodyPr vert="horz"/>
          <a:lstStyle/>
          <a:p>
            <a:r>
              <a:rPr lang="x-none"/>
              <a:t>Click to edit Master title style</a:t>
            </a:r>
            <a:endParaRPr lang="en-US"/>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1845007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lide 1">
    <p:spTree>
      <p:nvGrpSpPr>
        <p:cNvPr id="1" name=""/>
        <p:cNvGrpSpPr/>
        <p:nvPr/>
      </p:nvGrpSpPr>
      <p:grpSpPr>
        <a:xfrm>
          <a:off x="0" y="0"/>
          <a:ext cx="0" cy="0"/>
          <a:chOff x="0" y="0"/>
          <a:chExt cx="0" cy="0"/>
        </a:xfrm>
      </p:grpSpPr>
      <p:sp>
        <p:nvSpPr>
          <p:cNvPr id="17" name="Content Placeholder 16"/>
          <p:cNvSpPr>
            <a:spLocks noGrp="1"/>
          </p:cNvSpPr>
          <p:nvPr>
            <p:ph sz="quarter" idx="14" hasCustomPrompt="1"/>
          </p:nvPr>
        </p:nvSpPr>
        <p:spPr>
          <a:xfrm>
            <a:off x="25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07995023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657350"/>
            <a:ext cx="4320000" cy="2582333"/>
          </a:xfrm>
          <a:prstGeom prst="rect">
            <a:avLst/>
          </a:prstGeom>
        </p:spPr>
        <p:txBody>
          <a:bodyPr>
            <a:no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965255" y="819152"/>
            <a:ext cx="7188201" cy="381000"/>
          </a:xfrm>
        </p:spPr>
        <p:txBody>
          <a:bodyPr vert="horz"/>
          <a:lstStyle/>
          <a:p>
            <a:r>
              <a:rPr lang="x-none"/>
              <a:t>Click to edit Master title style</a:t>
            </a:r>
            <a:endParaRPr lang="en-US"/>
          </a:p>
        </p:txBody>
      </p:sp>
      <p:sp>
        <p:nvSpPr>
          <p:cNvPr id="7" name="Content Placeholder 16"/>
          <p:cNvSpPr>
            <a:spLocks noGrp="1"/>
          </p:cNvSpPr>
          <p:nvPr>
            <p:ph sz="quarter" idx="18"/>
          </p:nvPr>
        </p:nvSpPr>
        <p:spPr>
          <a:xfrm>
            <a:off x="252444"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19"/>
          </p:nvPr>
        </p:nvSpPr>
        <p:spPr>
          <a:xfrm>
            <a:off x="252444"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9" name="Content Placeholder 16"/>
          <p:cNvSpPr>
            <a:spLocks noGrp="1"/>
          </p:cNvSpPr>
          <p:nvPr>
            <p:ph sz="quarter" idx="20"/>
          </p:nvPr>
        </p:nvSpPr>
        <p:spPr>
          <a:xfrm>
            <a:off x="2201366" y="1657350"/>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10" name="Content Placeholder 16"/>
          <p:cNvSpPr>
            <a:spLocks noGrp="1"/>
          </p:cNvSpPr>
          <p:nvPr>
            <p:ph sz="quarter" idx="21"/>
          </p:nvPr>
        </p:nvSpPr>
        <p:spPr>
          <a:xfrm>
            <a:off x="2201366" y="2944286"/>
            <a:ext cx="1957387" cy="12954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endParaRPr lang="en-US" dirty="0"/>
          </a:p>
        </p:txBody>
      </p:sp>
      <p:sp>
        <p:nvSpPr>
          <p:cNvPr id="13"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48909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sk-SK"/>
              <a:t>Click to edit Master title style</a:t>
            </a:r>
            <a:endParaRPr lang="en-US"/>
          </a:p>
        </p:txBody>
      </p:sp>
      <p:sp>
        <p:nvSpPr>
          <p:cNvPr id="4" name="Content Placeholder 3"/>
          <p:cNvSpPr>
            <a:spLocks noGrp="1"/>
          </p:cNvSpPr>
          <p:nvPr>
            <p:ph sz="quarter" idx="24"/>
          </p:nvPr>
        </p:nvSpPr>
        <p:spPr>
          <a:xfrm>
            <a:off x="271613" y="1809750"/>
            <a:ext cx="2159001" cy="2160000"/>
          </a:xfrm>
        </p:spPr>
        <p:txBody>
          <a:bodyPr/>
          <a:lstStyle/>
          <a:p>
            <a:pPr lvl="0"/>
            <a:r>
              <a:rPr lang="sk-SK"/>
              <a:t>Click to edit Master text styles</a:t>
            </a:r>
          </a:p>
        </p:txBody>
      </p:sp>
      <p:sp>
        <p:nvSpPr>
          <p:cNvPr id="12" name="Content Placeholder 3"/>
          <p:cNvSpPr>
            <a:spLocks noGrp="1"/>
          </p:cNvSpPr>
          <p:nvPr>
            <p:ph sz="quarter" idx="25"/>
          </p:nvPr>
        </p:nvSpPr>
        <p:spPr>
          <a:xfrm>
            <a:off x="2425427" y="1809750"/>
            <a:ext cx="2159001" cy="2160000"/>
          </a:xfrm>
        </p:spPr>
        <p:txBody>
          <a:bodyPr/>
          <a:lstStyle/>
          <a:p>
            <a:pPr lvl="0"/>
            <a:r>
              <a:rPr lang="sk-SK"/>
              <a:t>Click to edit Master text styles</a:t>
            </a:r>
          </a:p>
        </p:txBody>
      </p:sp>
      <p:sp>
        <p:nvSpPr>
          <p:cNvPr id="13" name="Content Placeholder 3"/>
          <p:cNvSpPr>
            <a:spLocks noGrp="1"/>
          </p:cNvSpPr>
          <p:nvPr>
            <p:ph sz="quarter" idx="26"/>
          </p:nvPr>
        </p:nvSpPr>
        <p:spPr>
          <a:xfrm>
            <a:off x="4579250" y="1809750"/>
            <a:ext cx="2159001" cy="2160000"/>
          </a:xfrm>
        </p:spPr>
        <p:txBody>
          <a:bodyPr/>
          <a:lstStyle/>
          <a:p>
            <a:pPr lvl="0"/>
            <a:r>
              <a:rPr lang="sk-SK"/>
              <a:t>Click to edit Master text styles</a:t>
            </a:r>
          </a:p>
        </p:txBody>
      </p:sp>
      <p:sp>
        <p:nvSpPr>
          <p:cNvPr id="14" name="Content Placeholder 3"/>
          <p:cNvSpPr>
            <a:spLocks noGrp="1"/>
          </p:cNvSpPr>
          <p:nvPr>
            <p:ph sz="quarter" idx="27"/>
          </p:nvPr>
        </p:nvSpPr>
        <p:spPr>
          <a:xfrm>
            <a:off x="6733043" y="1809750"/>
            <a:ext cx="2159001" cy="2160000"/>
          </a:xfrm>
        </p:spPr>
        <p:txBody>
          <a:bodyPr/>
          <a:lstStyle/>
          <a:p>
            <a:pPr lvl="0"/>
            <a:r>
              <a:rPr lang="sk-SK"/>
              <a:t>Click to edit Master text styles</a:t>
            </a:r>
          </a:p>
        </p:txBody>
      </p:sp>
      <p:sp>
        <p:nvSpPr>
          <p:cNvPr id="5" name="Text Placeholder 4"/>
          <p:cNvSpPr>
            <a:spLocks noGrp="1"/>
          </p:cNvSpPr>
          <p:nvPr>
            <p:ph type="body" sz="quarter" idx="28"/>
          </p:nvPr>
        </p:nvSpPr>
        <p:spPr>
          <a:xfrm>
            <a:off x="271649" y="1200150"/>
            <a:ext cx="7881797" cy="609600"/>
          </a:xfrm>
        </p:spPr>
        <p:txBody>
          <a:bodyPr lIns="134967" tIns="70182" rIns="134967" bIns="70182"/>
          <a:lstStyle>
            <a:lvl1pPr algn="l">
              <a:lnSpc>
                <a:spcPct val="120000"/>
              </a:lnSpc>
              <a:spcAft>
                <a:spcPts val="600"/>
              </a:spcAft>
              <a:defRPr/>
            </a:lvl1pPr>
            <a:lvl2pPr algn="ctr">
              <a:lnSpc>
                <a:spcPct val="120000"/>
              </a:lnSpc>
              <a:spcAft>
                <a:spcPts val="600"/>
              </a:spcAft>
              <a:defRPr/>
            </a:lvl2pPr>
            <a:lvl3pPr algn="ctr">
              <a:lnSpc>
                <a:spcPct val="120000"/>
              </a:lnSpc>
              <a:spcAft>
                <a:spcPts val="600"/>
              </a:spcAft>
              <a:defRPr/>
            </a:lvl3pPr>
            <a:lvl4pPr algn="ctr">
              <a:lnSpc>
                <a:spcPct val="120000"/>
              </a:lnSpc>
              <a:spcAft>
                <a:spcPts val="600"/>
              </a:spcAft>
              <a:defRPr/>
            </a:lvl4pPr>
            <a:lvl5pPr algn="ctr">
              <a:lnSpc>
                <a:spcPct val="120000"/>
              </a:lnSpc>
              <a:spcAft>
                <a:spcPts val="600"/>
              </a:spcAft>
              <a:defRPr/>
            </a:lvl5pPr>
          </a:lstStyle>
          <a:p>
            <a:pPr lvl="0"/>
            <a:r>
              <a:rPr lang="sk-SK"/>
              <a:t>Click to edit Master text styles</a:t>
            </a:r>
          </a:p>
        </p:txBody>
      </p:sp>
      <p:sp>
        <p:nvSpPr>
          <p:cNvPr id="1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01779715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2000" y="1352550"/>
            <a:ext cx="4320000"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en-US" dirty="0"/>
              <a:t>Click to edit master subtitle style</a:t>
            </a:r>
          </a:p>
        </p:txBody>
      </p:sp>
      <p:sp>
        <p:nvSpPr>
          <p:cNvPr id="17"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x-none"/>
              <a:t>Click to edit Master title style</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28481912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2000" y="1352550"/>
            <a:ext cx="4320000"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r>
              <a:rPr lang="en-US" dirty="0"/>
              <a:t>Click to edit master subtitle style</a:t>
            </a:r>
          </a:p>
        </p:txBody>
      </p:sp>
      <p:sp>
        <p:nvSpPr>
          <p:cNvPr id="6" name="Footer Placeholder 5"/>
          <p:cNvSpPr>
            <a:spLocks noGrp="1"/>
          </p:cNvSpPr>
          <p:nvPr>
            <p:ph type="ftr" sz="quarter" idx="10"/>
          </p:nvPr>
        </p:nvSpPr>
        <p:spPr/>
        <p:txBody>
          <a:bodyPr/>
          <a:lstStyle/>
          <a:p>
            <a:r>
              <a:rPr lang="en-US" dirty="0"/>
              <a:t>www.graphicriver.net/goashape</a:t>
            </a:r>
          </a:p>
        </p:txBody>
      </p:sp>
      <p:sp>
        <p:nvSpPr>
          <p:cNvPr id="11" name="Title 10"/>
          <p:cNvSpPr>
            <a:spLocks noGrp="1"/>
          </p:cNvSpPr>
          <p:nvPr>
            <p:ph type="title"/>
          </p:nvPr>
        </p:nvSpPr>
        <p:spPr/>
        <p:txBody>
          <a:bodyPr vert="horz"/>
          <a:lstStyle/>
          <a:p>
            <a:r>
              <a:rPr lang="x-none"/>
              <a:t>Click to edit Master title style</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228272386"/>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rm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endParaRPr lang="en-US" dirty="0"/>
          </a:p>
        </p:txBody>
      </p:sp>
      <p:sp>
        <p:nvSpPr>
          <p:cNvPr id="4" name="Content Placeholder 3"/>
          <p:cNvSpPr>
            <a:spLocks noGrp="1"/>
          </p:cNvSpPr>
          <p:nvPr>
            <p:ph sz="quarter" idx="17"/>
          </p:nvPr>
        </p:nvSpPr>
        <p:spPr>
          <a:xfrm>
            <a:off x="252416" y="1352550"/>
            <a:ext cx="4319588" cy="2895600"/>
          </a:xfrm>
          <a:prstGeom prst="rect">
            <a:avLst/>
          </a:prstGeom>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p:txBody>
          <a:bodyPr/>
          <a:lstStyle/>
          <a:p>
            <a:r>
              <a:rPr lang="en-US" dirty="0"/>
              <a:t>www.graphicriver.net/goashape</a:t>
            </a:r>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12996776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4" name="Footer Placeholder 3"/>
          <p:cNvSpPr>
            <a:spLocks noGrp="1"/>
          </p:cNvSpPr>
          <p:nvPr>
            <p:ph type="ftr" sz="quarter" idx="10"/>
          </p:nvPr>
        </p:nvSpPr>
        <p:spPr/>
        <p:txBody>
          <a:bodyPr/>
          <a:lstStyle/>
          <a:p>
            <a:r>
              <a:rPr lang="en-US" dirty="0"/>
              <a:t>www.graphicriver.net/goashape</a:t>
            </a:r>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564400591"/>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252000" y="1352550"/>
            <a:ext cx="8640000" cy="28956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89247665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Slide 1">
    <p:spTree>
      <p:nvGrpSpPr>
        <p:cNvPr id="1" name=""/>
        <p:cNvGrpSpPr/>
        <p:nvPr/>
      </p:nvGrpSpPr>
      <p:grpSpPr>
        <a:xfrm>
          <a:off x="0" y="0"/>
          <a:ext cx="0" cy="0"/>
          <a:chOff x="0" y="0"/>
          <a:chExt cx="0" cy="0"/>
        </a:xfrm>
      </p:grpSpPr>
      <p:sp>
        <p:nvSpPr>
          <p:cNvPr id="14" name="Content Placeholder 16"/>
          <p:cNvSpPr>
            <a:spLocks noGrp="1"/>
          </p:cNvSpPr>
          <p:nvPr>
            <p:ph sz="quarter" idx="14"/>
          </p:nvPr>
        </p:nvSpPr>
        <p:spPr>
          <a:xfrm>
            <a:off x="0" y="1352555"/>
            <a:ext cx="9144000" cy="19812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endParaRPr lang="en-US" dirty="0"/>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5" name="Text Placeholder 4"/>
          <p:cNvSpPr>
            <a:spLocks noGrp="1"/>
          </p:cNvSpPr>
          <p:nvPr>
            <p:ph type="body" sz="quarter" idx="18"/>
          </p:nvPr>
        </p:nvSpPr>
        <p:spPr>
          <a:xfrm>
            <a:off x="252416" y="3486150"/>
            <a:ext cx="4319588" cy="9144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endParaRPr lang="en-US"/>
          </a:p>
        </p:txBody>
      </p:sp>
      <p:sp>
        <p:nvSpPr>
          <p:cNvPr id="7" name="Text Placeholder 4"/>
          <p:cNvSpPr>
            <a:spLocks noGrp="1"/>
          </p:cNvSpPr>
          <p:nvPr>
            <p:ph type="body" sz="quarter" idx="19"/>
          </p:nvPr>
        </p:nvSpPr>
        <p:spPr>
          <a:xfrm>
            <a:off x="4572004" y="3486150"/>
            <a:ext cx="4319588" cy="9144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50227769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19831" y="1352550"/>
            <a:ext cx="2872201"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7" name="Content Placeholder 16"/>
          <p:cNvSpPr>
            <a:spLocks noGrp="1"/>
          </p:cNvSpPr>
          <p:nvPr>
            <p:ph sz="quarter" idx="19" hasCustomPrompt="1"/>
          </p:nvPr>
        </p:nvSpPr>
        <p:spPr>
          <a:xfrm>
            <a:off x="252447" y="1352550"/>
            <a:ext cx="2871787"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141159" y="1352550"/>
            <a:ext cx="2871787"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020496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x-none"/>
              <a:t>Click to edit Master title style</a:t>
            </a:r>
            <a:endParaRPr lang="en-US"/>
          </a:p>
        </p:txBody>
      </p:sp>
      <p:sp>
        <p:nvSpPr>
          <p:cNvPr id="4" name="Content Placeholder 3"/>
          <p:cNvSpPr>
            <a:spLocks noGrp="1"/>
          </p:cNvSpPr>
          <p:nvPr>
            <p:ph sz="quarter" idx="24"/>
          </p:nvPr>
        </p:nvSpPr>
        <p:spPr>
          <a:xfrm>
            <a:off x="252449"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2" name="Content Placeholder 3"/>
          <p:cNvSpPr>
            <a:spLocks noGrp="1"/>
          </p:cNvSpPr>
          <p:nvPr>
            <p:ph sz="quarter" idx="25"/>
          </p:nvPr>
        </p:nvSpPr>
        <p:spPr>
          <a:xfrm>
            <a:off x="2411438"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3" name="Content Placeholder 3"/>
          <p:cNvSpPr>
            <a:spLocks noGrp="1"/>
          </p:cNvSpPr>
          <p:nvPr>
            <p:ph sz="quarter" idx="26"/>
          </p:nvPr>
        </p:nvSpPr>
        <p:spPr>
          <a:xfrm>
            <a:off x="4570430"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4" name="Content Placeholder 3"/>
          <p:cNvSpPr>
            <a:spLocks noGrp="1"/>
          </p:cNvSpPr>
          <p:nvPr>
            <p:ph sz="quarter" idx="27"/>
          </p:nvPr>
        </p:nvSpPr>
        <p:spPr>
          <a:xfrm>
            <a:off x="6733043" y="1352550"/>
            <a:ext cx="2159001" cy="288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57731746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pic>
        <p:nvPicPr>
          <p:cNvPr id="2" name="Picture 1" descr="monitor.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00" y="1774300"/>
            <a:ext cx="3240000" cy="2473856"/>
          </a:xfrm>
          <a:prstGeom prst="rect">
            <a:avLst/>
          </a:prstGeom>
          <a:effectLst>
            <a:reflection stA="40000" endPos="5000" dir="5400000" sy="-100000" algn="bl" rotWithShape="0"/>
          </a:effectLst>
        </p:spPr>
      </p:pic>
      <p:sp>
        <p:nvSpPr>
          <p:cNvPr id="4" name="Content Placeholder 3"/>
          <p:cNvSpPr>
            <a:spLocks noGrp="1"/>
          </p:cNvSpPr>
          <p:nvPr>
            <p:ph sz="quarter" idx="18"/>
          </p:nvPr>
        </p:nvSpPr>
        <p:spPr>
          <a:xfrm>
            <a:off x="1032933" y="1894989"/>
            <a:ext cx="2988000" cy="1691999"/>
          </a:xfrm>
          <a:ln>
            <a:noFill/>
          </a:ln>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7219953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ound Same Side Corner Rectangle 2"/>
          <p:cNvSpPr/>
          <p:nvPr userDrawn="1"/>
        </p:nvSpPr>
        <p:spPr>
          <a:xfrm>
            <a:off x="609601" y="1657352"/>
            <a:ext cx="3505200" cy="304800"/>
          </a:xfrm>
          <a:prstGeom prst="round2SameRect">
            <a:avLst>
              <a:gd name="adj1" fmla="val 16526"/>
              <a:gd name="adj2" fmla="val 0"/>
            </a:avLst>
          </a:prstGeom>
          <a:solidFill>
            <a:schemeClr val="bg1">
              <a:lumMod val="85000"/>
            </a:schemeClr>
          </a:solidFill>
          <a:ln w="1905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solidFill>
                <a:schemeClr val="bg1">
                  <a:lumMod val="95000"/>
                </a:schemeClr>
              </a:solidFill>
            </a:endParaRPr>
          </a:p>
        </p:txBody>
      </p:sp>
      <p:sp>
        <p:nvSpPr>
          <p:cNvPr id="5" name="Content Placeholder 16"/>
          <p:cNvSpPr>
            <a:spLocks noGrp="1"/>
          </p:cNvSpPr>
          <p:nvPr>
            <p:ph sz="quarter" idx="14" hasCustomPrompt="1"/>
          </p:nvPr>
        </p:nvSpPr>
        <p:spPr>
          <a:xfrm>
            <a:off x="4572000" y="1657350"/>
            <a:ext cx="4320000" cy="24384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sp>
        <p:nvSpPr>
          <p:cNvPr id="8" name="Multiply 7"/>
          <p:cNvSpPr/>
          <p:nvPr userDrawn="1"/>
        </p:nvSpPr>
        <p:spPr>
          <a:xfrm>
            <a:off x="3886203" y="1739900"/>
            <a:ext cx="152400" cy="152400"/>
          </a:xfrm>
          <a:prstGeom prst="mathMultiply">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2" name="Rectangle 1"/>
          <p:cNvSpPr/>
          <p:nvPr userDrawn="1"/>
        </p:nvSpPr>
        <p:spPr>
          <a:xfrm>
            <a:off x="685851" y="1739900"/>
            <a:ext cx="2819401" cy="1524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l">
              <a:lnSpc>
                <a:spcPct val="80000"/>
              </a:lnSpc>
            </a:pPr>
            <a:r>
              <a:rPr lang="en-US" sz="600">
                <a:solidFill>
                  <a:schemeClr val="tx2"/>
                </a:solidFill>
              </a:rPr>
              <a:t>https://domain.net</a:t>
            </a:r>
          </a:p>
        </p:txBody>
      </p:sp>
      <p:sp>
        <p:nvSpPr>
          <p:cNvPr id="4" name="Content Placeholder 3"/>
          <p:cNvSpPr>
            <a:spLocks noGrp="1"/>
          </p:cNvSpPr>
          <p:nvPr>
            <p:ph sz="quarter" idx="18"/>
          </p:nvPr>
        </p:nvSpPr>
        <p:spPr>
          <a:xfrm>
            <a:off x="609601" y="1960033"/>
            <a:ext cx="3505200" cy="2133600"/>
          </a:xfrm>
          <a:ln>
            <a:solidFill>
              <a:schemeClr val="bg1">
                <a:lumMod val="85000"/>
              </a:schemeClr>
            </a:solidFill>
          </a:ln>
          <a:effectLst/>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178230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7" name="Content Placeholder 16"/>
          <p:cNvSpPr>
            <a:spLocks noGrp="1"/>
          </p:cNvSpPr>
          <p:nvPr>
            <p:ph sz="quarter" idx="19"/>
          </p:nvPr>
        </p:nvSpPr>
        <p:spPr>
          <a:xfrm>
            <a:off x="286294" y="1504952"/>
            <a:ext cx="1618723"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20"/>
          </p:nvPr>
        </p:nvSpPr>
        <p:spPr>
          <a:xfrm>
            <a:off x="2031749"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p:nvPr>
        </p:nvSpPr>
        <p:spPr>
          <a:xfrm>
            <a:off x="37785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0" name="Content Placeholder 16"/>
          <p:cNvSpPr>
            <a:spLocks noGrp="1"/>
          </p:cNvSpPr>
          <p:nvPr>
            <p:ph sz="quarter" idx="23"/>
          </p:nvPr>
        </p:nvSpPr>
        <p:spPr>
          <a:xfrm>
            <a:off x="286294" y="3333754"/>
            <a:ext cx="1618723"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1" name="Content Placeholder 16"/>
          <p:cNvSpPr>
            <a:spLocks noGrp="1"/>
          </p:cNvSpPr>
          <p:nvPr>
            <p:ph sz="quarter" idx="24"/>
          </p:nvPr>
        </p:nvSpPr>
        <p:spPr>
          <a:xfrm>
            <a:off x="2031749"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2" name="Content Placeholder 16"/>
          <p:cNvSpPr>
            <a:spLocks noGrp="1"/>
          </p:cNvSpPr>
          <p:nvPr>
            <p:ph sz="quarter" idx="25"/>
          </p:nvPr>
        </p:nvSpPr>
        <p:spPr>
          <a:xfrm>
            <a:off x="5525251"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3" name="Content Placeholder 16"/>
          <p:cNvSpPr>
            <a:spLocks noGrp="1"/>
          </p:cNvSpPr>
          <p:nvPr>
            <p:ph sz="quarter" idx="26"/>
          </p:nvPr>
        </p:nvSpPr>
        <p:spPr>
          <a:xfrm>
            <a:off x="5525251"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4" name="Content Placeholder 16"/>
          <p:cNvSpPr>
            <a:spLocks noGrp="1"/>
          </p:cNvSpPr>
          <p:nvPr>
            <p:ph sz="quarter" idx="27"/>
          </p:nvPr>
        </p:nvSpPr>
        <p:spPr>
          <a:xfrm>
            <a:off x="72720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5" name="Content Placeholder 16"/>
          <p:cNvSpPr>
            <a:spLocks noGrp="1"/>
          </p:cNvSpPr>
          <p:nvPr>
            <p:ph sz="quarter" idx="28"/>
          </p:nvPr>
        </p:nvSpPr>
        <p:spPr>
          <a:xfrm>
            <a:off x="72720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2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9904300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4" name="Content Placeholder 3"/>
          <p:cNvSpPr>
            <a:spLocks noGrp="1"/>
          </p:cNvSpPr>
          <p:nvPr>
            <p:ph sz="quarter" idx="17"/>
          </p:nvPr>
        </p:nvSpPr>
        <p:spPr>
          <a:xfrm>
            <a:off x="252416" y="1352550"/>
            <a:ext cx="4319588" cy="2895600"/>
          </a:xfrm>
          <a:prstGeom prst="rect">
            <a:avLst/>
          </a:prstGeom>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a:xfrm>
            <a:off x="4572000" y="4705373"/>
            <a:ext cx="4320000" cy="148167"/>
          </a:xfrm>
        </p:spPr>
        <p:txBody>
          <a:bodyPr/>
          <a:lstStyle/>
          <a:p>
            <a:r>
              <a:rPr lang="en-US" dirty="0"/>
              <a:t>www.graphicriver.net/goashape</a:t>
            </a:r>
          </a:p>
        </p:txBody>
      </p:sp>
      <p:pic>
        <p:nvPicPr>
          <p:cNvPr id="2" name="Picture 1" descr="laptop.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2000" y="1764721"/>
            <a:ext cx="3600000" cy="2071287"/>
          </a:xfrm>
          <a:prstGeom prst="rect">
            <a:avLst/>
          </a:prstGeom>
          <a:effectLst>
            <a:reflection stA="40000" endPos="5000" dir="5400000" sy="-100000" algn="bl" rotWithShape="0"/>
          </a:effectLst>
        </p:spPr>
      </p:pic>
      <p:sp>
        <p:nvSpPr>
          <p:cNvPr id="7" name="Content Placeholder 3"/>
          <p:cNvSpPr>
            <a:spLocks noGrp="1"/>
          </p:cNvSpPr>
          <p:nvPr>
            <p:ph sz="quarter" idx="19"/>
          </p:nvPr>
        </p:nvSpPr>
        <p:spPr>
          <a:xfrm>
            <a:off x="5334000" y="1885950"/>
            <a:ext cx="2772000" cy="1728000"/>
          </a:xfrm>
          <a:effectLst>
            <a:reflection stA="20000" endPos="10000" dir="5400000" sy="-100000" algn="bl" rotWithShape="0"/>
          </a:effectLst>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29495086"/>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a:xfrm>
            <a:off x="252064" y="819152"/>
            <a:ext cx="7901399" cy="381000"/>
          </a:xfrm>
        </p:spPr>
        <p:txBody>
          <a:bodyPr vert="horz"/>
          <a:lstStyle/>
          <a:p>
            <a:r>
              <a:rPr lang="x-none"/>
              <a:t>Click to edit Master title style</a:t>
            </a: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08458" y="1352550"/>
            <a:ext cx="1953412" cy="2895599"/>
          </a:xfrm>
          <a:prstGeom prst="rect">
            <a:avLst/>
          </a:prstGeom>
          <a:effectLst>
            <a:outerShdw blurRad="165100" dist="88900" dir="2880000" algn="tl" rotWithShape="0">
              <a:srgbClr val="000000">
                <a:alpha val="37000"/>
              </a:srgbClr>
            </a:outerShdw>
          </a:effectLst>
        </p:spPr>
      </p:pic>
      <p:sp>
        <p:nvSpPr>
          <p:cNvPr id="6" name="Content Placeholder 16"/>
          <p:cNvSpPr>
            <a:spLocks noGrp="1"/>
          </p:cNvSpPr>
          <p:nvPr>
            <p:ph sz="quarter" idx="14" hasCustomPrompt="1"/>
          </p:nvPr>
        </p:nvSpPr>
        <p:spPr>
          <a:xfrm>
            <a:off x="251999" y="1352550"/>
            <a:ext cx="52344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19"/>
          </p:nvPr>
        </p:nvSpPr>
        <p:spPr>
          <a:xfrm>
            <a:off x="6308923" y="1640625"/>
            <a:ext cx="1752601" cy="2340000"/>
          </a:xfrm>
          <a:ln>
            <a:noFill/>
          </a:ln>
        </p:spPr>
        <p:txBody>
          <a:bodyPr/>
          <a:lstStyle/>
          <a:p>
            <a:pPr lvl="0"/>
            <a:r>
              <a:rPr lang="x-none"/>
              <a:t>Click to edit Master text styles</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77447840"/>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a:xfrm>
            <a:off x="252064" y="819152"/>
            <a:ext cx="7901399" cy="381000"/>
          </a:xfrm>
        </p:spPr>
        <p:txBody>
          <a:bodyPr vert="horz"/>
          <a:lstStyle/>
          <a:p>
            <a:r>
              <a:rPr lang="x-none"/>
              <a:t>Click to edit Master title style</a:t>
            </a: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28973" y="1352550"/>
            <a:ext cx="1374181" cy="2895599"/>
          </a:xfrm>
          <a:prstGeom prst="rect">
            <a:avLst/>
          </a:prstGeom>
          <a:effectLst>
            <a:outerShdw blurRad="165100" dist="88900" dir="2880000" algn="tl" rotWithShape="0">
              <a:srgbClr val="000000">
                <a:alpha val="37000"/>
              </a:srgbClr>
            </a:outerShdw>
          </a:effectLst>
        </p:spPr>
      </p:pic>
      <p:sp>
        <p:nvSpPr>
          <p:cNvPr id="6" name="Content Placeholder 16"/>
          <p:cNvSpPr>
            <a:spLocks noGrp="1"/>
          </p:cNvSpPr>
          <p:nvPr>
            <p:ph sz="quarter" idx="14" hasCustomPrompt="1"/>
          </p:nvPr>
        </p:nvSpPr>
        <p:spPr>
          <a:xfrm>
            <a:off x="3657600" y="1352550"/>
            <a:ext cx="52344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quarter" idx="19"/>
          </p:nvPr>
        </p:nvSpPr>
        <p:spPr>
          <a:xfrm>
            <a:off x="1325389" y="1774830"/>
            <a:ext cx="1177925" cy="2085974"/>
          </a:xfrm>
          <a:ln>
            <a:noFill/>
          </a:ln>
        </p:spPr>
        <p:txBody>
          <a:bodyPr/>
          <a:lstStyle/>
          <a:p>
            <a:pPr lvl="0"/>
            <a:r>
              <a:rPr lang="x-none"/>
              <a:t>Click to edit Master text styles</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77105357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732000" y="1352550"/>
            <a:ext cx="2160000"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7" name="Content Placeholder 16"/>
          <p:cNvSpPr>
            <a:spLocks noGrp="1"/>
          </p:cNvSpPr>
          <p:nvPr>
            <p:ph sz="quarter" idx="19" hasCustomPrompt="1"/>
          </p:nvPr>
        </p:nvSpPr>
        <p:spPr>
          <a:xfrm>
            <a:off x="252416" y="1352550"/>
            <a:ext cx="2159588" cy="28800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6385168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Content Placeholder 16"/>
          <p:cNvSpPr>
            <a:spLocks noGrp="1"/>
          </p:cNvSpPr>
          <p:nvPr>
            <p:ph sz="quarter" idx="19" hasCustomPrompt="1"/>
          </p:nvPr>
        </p:nvSpPr>
        <p:spPr>
          <a:xfrm>
            <a:off x="252418" y="1352550"/>
            <a:ext cx="8639588"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0"/>
          </p:nvPr>
        </p:nvSpPr>
        <p:spPr/>
        <p:txBody>
          <a:bodyPr/>
          <a:lstStyle/>
          <a:p>
            <a:r>
              <a:rPr lang="en-US" dirty="0"/>
              <a:t>www.graphicriver.net/goashape</a:t>
            </a:r>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2091268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52412"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0"/>
          </p:nvPr>
        </p:nvSpPr>
        <p:spPr/>
        <p:txBody>
          <a:bodyPr/>
          <a:lstStyle/>
          <a:p>
            <a:r>
              <a:rPr lang="en-US" dirty="0"/>
              <a:t>www.graphicriver.net/goashape</a:t>
            </a:r>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40571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Content Placeholder 16"/>
          <p:cNvSpPr>
            <a:spLocks noGrp="1" noChangeAspect="1"/>
          </p:cNvSpPr>
          <p:nvPr>
            <p:ph sz="quarter" idx="14" hasCustomPrompt="1"/>
          </p:nvPr>
        </p:nvSpPr>
        <p:spPr>
          <a:xfrm>
            <a:off x="619200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noChangeAspect="1"/>
          </p:cNvSpPr>
          <p:nvPr>
            <p:ph sz="quarter" idx="19" hasCustomPrompt="1"/>
          </p:nvPr>
        </p:nvSpPr>
        <p:spPr>
          <a:xfrm>
            <a:off x="286279"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noChangeAspect="1"/>
          </p:cNvSpPr>
          <p:nvPr>
            <p:ph sz="quarter" idx="20" hasCustomPrompt="1"/>
          </p:nvPr>
        </p:nvSpPr>
        <p:spPr>
          <a:xfrm>
            <a:off x="3239140" y="1504952"/>
            <a:ext cx="270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noChangeAspect="1"/>
          </p:cNvSpPr>
          <p:nvPr>
            <p:ph sz="quarter" idx="22" hasCustomPrompt="1"/>
          </p:nvPr>
        </p:nvSpPr>
        <p:spPr>
          <a:xfrm>
            <a:off x="619200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6"/>
          <p:cNvSpPr>
            <a:spLocks noGrp="1" noChangeAspect="1"/>
          </p:cNvSpPr>
          <p:nvPr>
            <p:ph sz="quarter" idx="23" hasCustomPrompt="1"/>
          </p:nvPr>
        </p:nvSpPr>
        <p:spPr>
          <a:xfrm>
            <a:off x="286279"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6"/>
          <p:cNvSpPr>
            <a:spLocks noGrp="1" noChangeAspect="1"/>
          </p:cNvSpPr>
          <p:nvPr>
            <p:ph sz="quarter" idx="24" hasCustomPrompt="1"/>
          </p:nvPr>
        </p:nvSpPr>
        <p:spPr>
          <a:xfrm>
            <a:off x="3239140" y="3333754"/>
            <a:ext cx="270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9599239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x-none"/>
              <a:t>Click to edit Master title style</a:t>
            </a:r>
            <a:endParaRPr lang="en-US"/>
          </a:p>
        </p:txBody>
      </p:sp>
      <p:sp>
        <p:nvSpPr>
          <p:cNvPr id="4" name="Content Placeholder 3"/>
          <p:cNvSpPr>
            <a:spLocks noGrp="1"/>
          </p:cNvSpPr>
          <p:nvPr>
            <p:ph sz="quarter" idx="24"/>
          </p:nvPr>
        </p:nvSpPr>
        <p:spPr>
          <a:xfrm>
            <a:off x="271613" y="1809750"/>
            <a:ext cx="2159001" cy="2160000"/>
          </a:xfrm>
        </p:spPr>
        <p:txBody>
          <a:bodyPr/>
          <a:lstStyle/>
          <a:p>
            <a:pPr lvl="0"/>
            <a:endParaRPr lang="en-US"/>
          </a:p>
        </p:txBody>
      </p:sp>
      <p:sp>
        <p:nvSpPr>
          <p:cNvPr id="12" name="Content Placeholder 3"/>
          <p:cNvSpPr>
            <a:spLocks noGrp="1"/>
          </p:cNvSpPr>
          <p:nvPr>
            <p:ph sz="quarter" idx="25"/>
          </p:nvPr>
        </p:nvSpPr>
        <p:spPr>
          <a:xfrm>
            <a:off x="2425427" y="1809750"/>
            <a:ext cx="2159001" cy="2160000"/>
          </a:xfrm>
        </p:spPr>
        <p:txBody>
          <a:bodyPr/>
          <a:lstStyle/>
          <a:p>
            <a:pPr lvl="0"/>
            <a:endParaRPr lang="en-US"/>
          </a:p>
        </p:txBody>
      </p:sp>
      <p:sp>
        <p:nvSpPr>
          <p:cNvPr id="13" name="Content Placeholder 3"/>
          <p:cNvSpPr>
            <a:spLocks noGrp="1"/>
          </p:cNvSpPr>
          <p:nvPr>
            <p:ph sz="quarter" idx="26"/>
          </p:nvPr>
        </p:nvSpPr>
        <p:spPr>
          <a:xfrm>
            <a:off x="4579250" y="1809750"/>
            <a:ext cx="2159001" cy="2160000"/>
          </a:xfrm>
        </p:spPr>
        <p:txBody>
          <a:bodyPr/>
          <a:lstStyle/>
          <a:p>
            <a:pPr lvl="0"/>
            <a:endParaRPr lang="en-US"/>
          </a:p>
        </p:txBody>
      </p:sp>
      <p:sp>
        <p:nvSpPr>
          <p:cNvPr id="14" name="Content Placeholder 3"/>
          <p:cNvSpPr>
            <a:spLocks noGrp="1"/>
          </p:cNvSpPr>
          <p:nvPr>
            <p:ph sz="quarter" idx="27"/>
          </p:nvPr>
        </p:nvSpPr>
        <p:spPr>
          <a:xfrm>
            <a:off x="6733043" y="1809750"/>
            <a:ext cx="2159001" cy="2160000"/>
          </a:xfrm>
        </p:spPr>
        <p:txBody>
          <a:bodyPr/>
          <a:lstStyle/>
          <a:p>
            <a:pPr lvl="0"/>
            <a:endParaRPr lang="en-US"/>
          </a:p>
        </p:txBody>
      </p:sp>
      <p:sp>
        <p:nvSpPr>
          <p:cNvPr id="5" name="Text Placeholder 4"/>
          <p:cNvSpPr>
            <a:spLocks noGrp="1"/>
          </p:cNvSpPr>
          <p:nvPr>
            <p:ph type="body" sz="quarter" idx="28"/>
          </p:nvPr>
        </p:nvSpPr>
        <p:spPr>
          <a:xfrm>
            <a:off x="990620" y="1200150"/>
            <a:ext cx="7162799" cy="609600"/>
          </a:xfrm>
        </p:spPr>
        <p:txBody>
          <a:bodyPr lIns="134967" tIns="70182" rIns="134967" bIns="70182"/>
          <a:lstStyle>
            <a:lvl1pPr algn="ctr">
              <a:lnSpc>
                <a:spcPct val="120000"/>
              </a:lnSpc>
              <a:spcAft>
                <a:spcPts val="600"/>
              </a:spcAft>
              <a:defRPr/>
            </a:lvl1pPr>
            <a:lvl2pPr algn="ctr">
              <a:lnSpc>
                <a:spcPct val="120000"/>
              </a:lnSpc>
              <a:spcAft>
                <a:spcPts val="600"/>
              </a:spcAft>
              <a:defRPr/>
            </a:lvl2pPr>
            <a:lvl3pPr algn="ctr">
              <a:lnSpc>
                <a:spcPct val="120000"/>
              </a:lnSpc>
              <a:spcAft>
                <a:spcPts val="600"/>
              </a:spcAft>
              <a:defRPr/>
            </a:lvl3pPr>
            <a:lvl4pPr algn="ctr">
              <a:lnSpc>
                <a:spcPct val="120000"/>
              </a:lnSpc>
              <a:spcAft>
                <a:spcPts val="600"/>
              </a:spcAft>
              <a:defRPr/>
            </a:lvl4pPr>
            <a:lvl5pPr algn="ctr">
              <a:lnSpc>
                <a:spcPct val="120000"/>
              </a:lnSpc>
              <a:spcAft>
                <a:spcPts val="600"/>
              </a:spcAft>
              <a:defRPr/>
            </a:lvl5pPr>
          </a:lstStyle>
          <a:p>
            <a:pPr lvl="0"/>
            <a:r>
              <a:rPr lang="x-none"/>
              <a:t>Click to edit Master text styles</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91951661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94" y="1504952"/>
            <a:ext cx="1618723"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031749"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p:nvPr>
        </p:nvSpPr>
        <p:spPr>
          <a:xfrm>
            <a:off x="37785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0" name="Content Placeholder 16"/>
          <p:cNvSpPr>
            <a:spLocks noGrp="1"/>
          </p:cNvSpPr>
          <p:nvPr>
            <p:ph sz="quarter" idx="23"/>
          </p:nvPr>
        </p:nvSpPr>
        <p:spPr>
          <a:xfrm>
            <a:off x="286294" y="3333754"/>
            <a:ext cx="1618723"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1" name="Content Placeholder 16"/>
          <p:cNvSpPr>
            <a:spLocks noGrp="1"/>
          </p:cNvSpPr>
          <p:nvPr>
            <p:ph sz="quarter" idx="24"/>
          </p:nvPr>
        </p:nvSpPr>
        <p:spPr>
          <a:xfrm>
            <a:off x="2031749"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2" name="Content Placeholder 16"/>
          <p:cNvSpPr>
            <a:spLocks noGrp="1"/>
          </p:cNvSpPr>
          <p:nvPr>
            <p:ph sz="quarter" idx="25"/>
          </p:nvPr>
        </p:nvSpPr>
        <p:spPr>
          <a:xfrm>
            <a:off x="5525251"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3" name="Content Placeholder 16"/>
          <p:cNvSpPr>
            <a:spLocks noGrp="1"/>
          </p:cNvSpPr>
          <p:nvPr>
            <p:ph sz="quarter" idx="26"/>
          </p:nvPr>
        </p:nvSpPr>
        <p:spPr>
          <a:xfrm>
            <a:off x="5525251"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7272000" y="1504952"/>
            <a:ext cx="1620000" cy="1723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5" name="Content Placeholder 16"/>
          <p:cNvSpPr>
            <a:spLocks noGrp="1"/>
          </p:cNvSpPr>
          <p:nvPr>
            <p:ph sz="quarter" idx="28"/>
          </p:nvPr>
        </p:nvSpPr>
        <p:spPr>
          <a:xfrm>
            <a:off x="7272000" y="3333754"/>
            <a:ext cx="1620000" cy="990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5232827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94" y="1504955"/>
            <a:ext cx="1618723"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031749"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2" name="Content Placeholder 16"/>
          <p:cNvSpPr>
            <a:spLocks noGrp="1"/>
          </p:cNvSpPr>
          <p:nvPr>
            <p:ph sz="quarter" idx="25"/>
          </p:nvPr>
        </p:nvSpPr>
        <p:spPr>
          <a:xfrm>
            <a:off x="5525251"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72720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16" name="Text Placeholder 5"/>
          <p:cNvSpPr>
            <a:spLocks noGrp="1"/>
          </p:cNvSpPr>
          <p:nvPr>
            <p:ph type="body" sz="quarter" idx="22"/>
          </p:nvPr>
        </p:nvSpPr>
        <p:spPr>
          <a:xfrm>
            <a:off x="2857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7" name="Text Placeholder 5"/>
          <p:cNvSpPr>
            <a:spLocks noGrp="1"/>
          </p:cNvSpPr>
          <p:nvPr>
            <p:ph type="body" sz="quarter" idx="28"/>
          </p:nvPr>
        </p:nvSpPr>
        <p:spPr>
          <a:xfrm>
            <a:off x="2862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8" name="Text Placeholder 5"/>
          <p:cNvSpPr>
            <a:spLocks noGrp="1"/>
          </p:cNvSpPr>
          <p:nvPr>
            <p:ph type="body" sz="quarter" idx="29"/>
          </p:nvPr>
        </p:nvSpPr>
        <p:spPr>
          <a:xfrm>
            <a:off x="203123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9" name="Text Placeholder 5"/>
          <p:cNvSpPr>
            <a:spLocks noGrp="1"/>
          </p:cNvSpPr>
          <p:nvPr>
            <p:ph type="body" sz="quarter" idx="30"/>
          </p:nvPr>
        </p:nvSpPr>
        <p:spPr>
          <a:xfrm>
            <a:off x="203176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0" name="Text Placeholder 5"/>
          <p:cNvSpPr>
            <a:spLocks noGrp="1"/>
          </p:cNvSpPr>
          <p:nvPr>
            <p:ph type="body" sz="quarter" idx="31"/>
          </p:nvPr>
        </p:nvSpPr>
        <p:spPr>
          <a:xfrm>
            <a:off x="37797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1" name="Text Placeholder 5"/>
          <p:cNvSpPr>
            <a:spLocks noGrp="1"/>
          </p:cNvSpPr>
          <p:nvPr>
            <p:ph type="body" sz="quarter" idx="32"/>
          </p:nvPr>
        </p:nvSpPr>
        <p:spPr>
          <a:xfrm>
            <a:off x="378032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2" name="Text Placeholder 5"/>
          <p:cNvSpPr>
            <a:spLocks noGrp="1"/>
          </p:cNvSpPr>
          <p:nvPr>
            <p:ph type="body" sz="quarter" idx="33"/>
          </p:nvPr>
        </p:nvSpPr>
        <p:spPr>
          <a:xfrm>
            <a:off x="55252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3" name="Text Placeholder 5"/>
          <p:cNvSpPr>
            <a:spLocks noGrp="1"/>
          </p:cNvSpPr>
          <p:nvPr>
            <p:ph type="body" sz="quarter" idx="34"/>
          </p:nvPr>
        </p:nvSpPr>
        <p:spPr>
          <a:xfrm>
            <a:off x="55257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4" name="Text Placeholder 5"/>
          <p:cNvSpPr>
            <a:spLocks noGrp="1"/>
          </p:cNvSpPr>
          <p:nvPr>
            <p:ph type="body" sz="quarter" idx="35"/>
          </p:nvPr>
        </p:nvSpPr>
        <p:spPr>
          <a:xfrm>
            <a:off x="72732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25" name="Text Placeholder 5"/>
          <p:cNvSpPr>
            <a:spLocks noGrp="1"/>
          </p:cNvSpPr>
          <p:nvPr>
            <p:ph type="body" sz="quarter" idx="36"/>
          </p:nvPr>
        </p:nvSpPr>
        <p:spPr>
          <a:xfrm>
            <a:off x="7273819"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2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356249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37785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7" name="Content Placeholder 16"/>
          <p:cNvSpPr>
            <a:spLocks noGrp="1"/>
          </p:cNvSpPr>
          <p:nvPr>
            <p:ph sz="quarter" idx="19"/>
          </p:nvPr>
        </p:nvSpPr>
        <p:spPr>
          <a:xfrm>
            <a:off x="286294" y="1504955"/>
            <a:ext cx="1618723"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20"/>
          </p:nvPr>
        </p:nvSpPr>
        <p:spPr>
          <a:xfrm>
            <a:off x="2031749"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2" name="Content Placeholder 16"/>
          <p:cNvSpPr>
            <a:spLocks noGrp="1"/>
          </p:cNvSpPr>
          <p:nvPr>
            <p:ph sz="quarter" idx="25"/>
          </p:nvPr>
        </p:nvSpPr>
        <p:spPr>
          <a:xfrm>
            <a:off x="5525251"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4" name="Content Placeholder 16"/>
          <p:cNvSpPr>
            <a:spLocks noGrp="1"/>
          </p:cNvSpPr>
          <p:nvPr>
            <p:ph sz="quarter" idx="27"/>
          </p:nvPr>
        </p:nvSpPr>
        <p:spPr>
          <a:xfrm>
            <a:off x="7272000" y="1504955"/>
            <a:ext cx="1620000" cy="14478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16" name="Text Placeholder 5"/>
          <p:cNvSpPr>
            <a:spLocks noGrp="1"/>
          </p:cNvSpPr>
          <p:nvPr>
            <p:ph type="body" sz="quarter" idx="22"/>
          </p:nvPr>
        </p:nvSpPr>
        <p:spPr>
          <a:xfrm>
            <a:off x="2857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7" name="Text Placeholder 5"/>
          <p:cNvSpPr>
            <a:spLocks noGrp="1"/>
          </p:cNvSpPr>
          <p:nvPr>
            <p:ph type="body" sz="quarter" idx="28"/>
          </p:nvPr>
        </p:nvSpPr>
        <p:spPr>
          <a:xfrm>
            <a:off x="2862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18" name="Text Placeholder 5"/>
          <p:cNvSpPr>
            <a:spLocks noGrp="1"/>
          </p:cNvSpPr>
          <p:nvPr>
            <p:ph type="body" sz="quarter" idx="29"/>
          </p:nvPr>
        </p:nvSpPr>
        <p:spPr>
          <a:xfrm>
            <a:off x="203123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9" name="Text Placeholder 5"/>
          <p:cNvSpPr>
            <a:spLocks noGrp="1"/>
          </p:cNvSpPr>
          <p:nvPr>
            <p:ph type="body" sz="quarter" idx="30"/>
          </p:nvPr>
        </p:nvSpPr>
        <p:spPr>
          <a:xfrm>
            <a:off x="203176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20" name="Text Placeholder 5"/>
          <p:cNvSpPr>
            <a:spLocks noGrp="1"/>
          </p:cNvSpPr>
          <p:nvPr>
            <p:ph type="body" sz="quarter" idx="31"/>
          </p:nvPr>
        </p:nvSpPr>
        <p:spPr>
          <a:xfrm>
            <a:off x="37797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21" name="Text Placeholder 5"/>
          <p:cNvSpPr>
            <a:spLocks noGrp="1"/>
          </p:cNvSpPr>
          <p:nvPr>
            <p:ph type="body" sz="quarter" idx="32"/>
          </p:nvPr>
        </p:nvSpPr>
        <p:spPr>
          <a:xfrm>
            <a:off x="3780322"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22" name="Text Placeholder 5"/>
          <p:cNvSpPr>
            <a:spLocks noGrp="1"/>
          </p:cNvSpPr>
          <p:nvPr>
            <p:ph type="body" sz="quarter" idx="33"/>
          </p:nvPr>
        </p:nvSpPr>
        <p:spPr>
          <a:xfrm>
            <a:off x="5525262"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23" name="Text Placeholder 5"/>
          <p:cNvSpPr>
            <a:spLocks noGrp="1"/>
          </p:cNvSpPr>
          <p:nvPr>
            <p:ph type="body" sz="quarter" idx="34"/>
          </p:nvPr>
        </p:nvSpPr>
        <p:spPr>
          <a:xfrm>
            <a:off x="5525794"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24" name="Text Placeholder 5"/>
          <p:cNvSpPr>
            <a:spLocks noGrp="1"/>
          </p:cNvSpPr>
          <p:nvPr>
            <p:ph type="body" sz="quarter" idx="35"/>
          </p:nvPr>
        </p:nvSpPr>
        <p:spPr>
          <a:xfrm>
            <a:off x="7273294" y="2925294"/>
            <a:ext cx="1618723"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25" name="Text Placeholder 5"/>
          <p:cNvSpPr>
            <a:spLocks noGrp="1"/>
          </p:cNvSpPr>
          <p:nvPr>
            <p:ph type="body" sz="quarter" idx="36"/>
          </p:nvPr>
        </p:nvSpPr>
        <p:spPr>
          <a:xfrm>
            <a:off x="7273819" y="3409970"/>
            <a:ext cx="1618723"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3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8746045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619200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286279"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323914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6" name="Text Placeholder 5"/>
          <p:cNvSpPr>
            <a:spLocks noGrp="1"/>
          </p:cNvSpPr>
          <p:nvPr>
            <p:ph type="body" sz="quarter" idx="22"/>
          </p:nvPr>
        </p:nvSpPr>
        <p:spPr>
          <a:xfrm>
            <a:off x="285755" y="2925294"/>
            <a:ext cx="2700339"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2" name="Text Placeholder 5"/>
          <p:cNvSpPr>
            <a:spLocks noGrp="1"/>
          </p:cNvSpPr>
          <p:nvPr>
            <p:ph type="body" sz="quarter" idx="23"/>
          </p:nvPr>
        </p:nvSpPr>
        <p:spPr>
          <a:xfrm>
            <a:off x="3239144" y="2925294"/>
            <a:ext cx="2700339"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3" name="Text Placeholder 5"/>
          <p:cNvSpPr>
            <a:spLocks noGrp="1"/>
          </p:cNvSpPr>
          <p:nvPr>
            <p:ph type="body" sz="quarter" idx="24"/>
          </p:nvPr>
        </p:nvSpPr>
        <p:spPr>
          <a:xfrm>
            <a:off x="6191669" y="2925294"/>
            <a:ext cx="2700339" cy="484666"/>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endParaRPr lang="en-US"/>
          </a:p>
        </p:txBody>
      </p:sp>
      <p:sp>
        <p:nvSpPr>
          <p:cNvPr id="14" name="Text Placeholder 5"/>
          <p:cNvSpPr>
            <a:spLocks noGrp="1"/>
          </p:cNvSpPr>
          <p:nvPr>
            <p:ph type="body" sz="quarter" idx="25"/>
          </p:nvPr>
        </p:nvSpPr>
        <p:spPr>
          <a:xfrm>
            <a:off x="286282"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5" name="Text Placeholder 5"/>
          <p:cNvSpPr>
            <a:spLocks noGrp="1"/>
          </p:cNvSpPr>
          <p:nvPr>
            <p:ph type="body" sz="quarter" idx="26"/>
          </p:nvPr>
        </p:nvSpPr>
        <p:spPr>
          <a:xfrm>
            <a:off x="3239144"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6" name="Text Placeholder 5"/>
          <p:cNvSpPr>
            <a:spLocks noGrp="1"/>
          </p:cNvSpPr>
          <p:nvPr>
            <p:ph type="body" sz="quarter" idx="27"/>
          </p:nvPr>
        </p:nvSpPr>
        <p:spPr>
          <a:xfrm>
            <a:off x="6192200"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endParaRPr lang="en-US"/>
          </a:p>
        </p:txBody>
      </p:sp>
      <p:sp>
        <p:nvSpPr>
          <p:cNvPr id="1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948708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84000" y="1733550"/>
            <a:ext cx="3060000" cy="2514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0" y="1733550"/>
            <a:ext cx="3060000" cy="2514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042000" y="1733550"/>
            <a:ext cx="3060000" cy="25146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8025383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214559" y="1320823"/>
            <a:ext cx="2677467"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62471" y="1320823"/>
            <a:ext cx="2695932"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50011" y="1320823"/>
            <a:ext cx="2673001"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1382208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x-none"/>
              <a:t>Click to edit Master title style</a:t>
            </a:r>
            <a:endParaRPr lang="en-US"/>
          </a:p>
        </p:txBody>
      </p:sp>
      <p:sp>
        <p:nvSpPr>
          <p:cNvPr id="10" name="Content Placeholder 16"/>
          <p:cNvSpPr>
            <a:spLocks noGrp="1" noChangeAspect="1"/>
          </p:cNvSpPr>
          <p:nvPr>
            <p:ph sz="quarter" idx="23" hasCustomPrompt="1"/>
          </p:nvPr>
        </p:nvSpPr>
        <p:spPr>
          <a:xfrm>
            <a:off x="3654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1" name="Content Placeholder 16"/>
          <p:cNvSpPr>
            <a:spLocks noGrp="1" noChangeAspect="1"/>
          </p:cNvSpPr>
          <p:nvPr>
            <p:ph sz="quarter" idx="24" hasCustomPrompt="1"/>
          </p:nvPr>
        </p:nvSpPr>
        <p:spPr>
          <a:xfrm>
            <a:off x="5481001"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2" name="Content Placeholder 16"/>
          <p:cNvSpPr>
            <a:spLocks noGrp="1" noChangeAspect="1"/>
          </p:cNvSpPr>
          <p:nvPr>
            <p:ph sz="quarter" idx="25" hasCustomPrompt="1"/>
          </p:nvPr>
        </p:nvSpPr>
        <p:spPr>
          <a:xfrm>
            <a:off x="7308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5" name="Content Placeholder 16"/>
          <p:cNvSpPr>
            <a:spLocks noGrp="1" noChangeAspect="1"/>
          </p:cNvSpPr>
          <p:nvPr>
            <p:ph sz="quarter" idx="28" hasCustomPrompt="1"/>
          </p:nvPr>
        </p:nvSpPr>
        <p:spPr>
          <a:xfrm>
            <a:off x="3654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6" name="Content Placeholder 16"/>
          <p:cNvSpPr>
            <a:spLocks noGrp="1" noChangeAspect="1"/>
          </p:cNvSpPr>
          <p:nvPr>
            <p:ph sz="quarter" idx="29" hasCustomPrompt="1"/>
          </p:nvPr>
        </p:nvSpPr>
        <p:spPr>
          <a:xfrm>
            <a:off x="5481001"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7" name="Content Placeholder 16"/>
          <p:cNvSpPr>
            <a:spLocks noGrp="1" noChangeAspect="1"/>
          </p:cNvSpPr>
          <p:nvPr>
            <p:ph sz="quarter" idx="30" hasCustomPrompt="1"/>
          </p:nvPr>
        </p:nvSpPr>
        <p:spPr>
          <a:xfrm>
            <a:off x="7308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8" name="Rectangle 17"/>
          <p:cNvSpPr/>
          <p:nvPr userDrawn="1"/>
        </p:nvSpPr>
        <p:spPr>
          <a:xfrm>
            <a:off x="-8468" y="1471500"/>
            <a:ext cx="3672000" cy="3672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solidFill>
                <a:srgbClr val="415481"/>
              </a:solidFill>
              <a:latin typeface="Roboto Light"/>
            </a:endParaRPr>
          </a:p>
        </p:txBody>
      </p:sp>
      <p:sp>
        <p:nvSpPr>
          <p:cNvPr id="6" name="Text Placeholder 5"/>
          <p:cNvSpPr>
            <a:spLocks noGrp="1"/>
          </p:cNvSpPr>
          <p:nvPr>
            <p:ph type="body" sz="quarter" idx="31"/>
          </p:nvPr>
        </p:nvSpPr>
        <p:spPr>
          <a:xfrm>
            <a:off x="381003" y="1885950"/>
            <a:ext cx="2895600" cy="381000"/>
          </a:xfrm>
        </p:spPr>
        <p:txBody>
          <a:bodyPr/>
          <a:lstStyle>
            <a:lvl1pPr algn="ctr">
              <a:defRPr sz="1600">
                <a:solidFill>
                  <a:schemeClr val="bg2"/>
                </a:solidFill>
              </a:defRPr>
            </a:lvl1pPr>
            <a:lvl2pPr algn="ctr">
              <a:defRPr sz="1600">
                <a:solidFill>
                  <a:schemeClr val="bg2"/>
                </a:solidFill>
              </a:defRPr>
            </a:lvl2pPr>
            <a:lvl3pPr algn="ctr">
              <a:defRPr sz="1600">
                <a:solidFill>
                  <a:schemeClr val="bg2"/>
                </a:solidFill>
              </a:defRPr>
            </a:lvl3pPr>
            <a:lvl4pPr algn="ctr">
              <a:defRPr sz="1600">
                <a:solidFill>
                  <a:schemeClr val="bg2"/>
                </a:solidFill>
              </a:defRPr>
            </a:lvl4pPr>
            <a:lvl5pPr algn="ctr">
              <a:defRPr sz="1600">
                <a:solidFill>
                  <a:schemeClr val="bg2"/>
                </a:solidFill>
              </a:defRPr>
            </a:lvl5pPr>
          </a:lstStyle>
          <a:p>
            <a:pPr lvl="0"/>
            <a:r>
              <a:rPr lang="x-none"/>
              <a:t>Click to edit Master</a:t>
            </a:r>
            <a:endParaRPr lang="en-US"/>
          </a:p>
        </p:txBody>
      </p:sp>
      <p:sp>
        <p:nvSpPr>
          <p:cNvPr id="21" name="Text Placeholder 5"/>
          <p:cNvSpPr>
            <a:spLocks noGrp="1"/>
          </p:cNvSpPr>
          <p:nvPr>
            <p:ph type="body" sz="quarter" idx="32"/>
          </p:nvPr>
        </p:nvSpPr>
        <p:spPr>
          <a:xfrm>
            <a:off x="381003" y="3322322"/>
            <a:ext cx="2895600" cy="381000"/>
          </a:xfrm>
        </p:spPr>
        <p:txBody>
          <a:bodyPr/>
          <a:lstStyle>
            <a:lvl1pPr algn="ctr">
              <a:defRPr sz="1200">
                <a:solidFill>
                  <a:schemeClr val="accent2"/>
                </a:solidFill>
              </a:defRPr>
            </a:lvl1pPr>
            <a:lvl2pPr algn="ctr">
              <a:defRPr sz="1600">
                <a:solidFill>
                  <a:schemeClr val="bg2"/>
                </a:solidFill>
              </a:defRPr>
            </a:lvl2pPr>
            <a:lvl3pPr algn="ctr">
              <a:defRPr sz="1600">
                <a:solidFill>
                  <a:schemeClr val="bg2"/>
                </a:solidFill>
              </a:defRPr>
            </a:lvl3pPr>
            <a:lvl4pPr algn="ctr">
              <a:defRPr sz="1600">
                <a:solidFill>
                  <a:schemeClr val="bg2"/>
                </a:solidFill>
              </a:defRPr>
            </a:lvl4pPr>
            <a:lvl5pPr algn="ctr">
              <a:defRPr sz="1600">
                <a:solidFill>
                  <a:schemeClr val="bg2"/>
                </a:solidFill>
              </a:defRPr>
            </a:lvl5pPr>
          </a:lstStyle>
          <a:p>
            <a:pPr lvl="0"/>
            <a:r>
              <a:rPr lang="x-none"/>
              <a:t>Click to edit Master</a:t>
            </a:r>
            <a:endParaRPr lang="en-US"/>
          </a:p>
        </p:txBody>
      </p:sp>
      <p:sp>
        <p:nvSpPr>
          <p:cNvPr id="22" name="Text Placeholder 5"/>
          <p:cNvSpPr>
            <a:spLocks noGrp="1"/>
          </p:cNvSpPr>
          <p:nvPr>
            <p:ph type="body" sz="quarter" idx="33"/>
          </p:nvPr>
        </p:nvSpPr>
        <p:spPr>
          <a:xfrm>
            <a:off x="381003" y="3703340"/>
            <a:ext cx="2895600" cy="1002033"/>
          </a:xfrm>
        </p:spPr>
        <p:txBody>
          <a:bodyPr/>
          <a:lstStyle>
            <a:lvl1pPr algn="ctr">
              <a:lnSpc>
                <a:spcPct val="120000"/>
              </a:lnSpc>
              <a:defRPr sz="1000">
                <a:solidFill>
                  <a:schemeClr val="bg2"/>
                </a:solidFill>
              </a:defRPr>
            </a:lvl1pPr>
            <a:lvl2pPr algn="ctr">
              <a:defRPr sz="1600">
                <a:solidFill>
                  <a:schemeClr val="bg2"/>
                </a:solidFill>
              </a:defRPr>
            </a:lvl2pPr>
            <a:lvl3pPr algn="ctr">
              <a:defRPr sz="1600">
                <a:solidFill>
                  <a:schemeClr val="bg2"/>
                </a:solidFill>
              </a:defRPr>
            </a:lvl3pPr>
            <a:lvl4pPr algn="ctr">
              <a:defRPr sz="1600">
                <a:solidFill>
                  <a:schemeClr val="bg2"/>
                </a:solidFill>
              </a:defRPr>
            </a:lvl4pPr>
            <a:lvl5pPr algn="ctr">
              <a:defRPr sz="1600">
                <a:solidFill>
                  <a:schemeClr val="bg2"/>
                </a:solidFill>
              </a:defRPr>
            </a:lvl5pPr>
          </a:lstStyle>
          <a:p>
            <a:pPr lvl="0"/>
            <a:r>
              <a:rPr lang="x-none"/>
              <a:t>Click to edit Master</a:t>
            </a:r>
            <a:endParaRPr lang="en-US"/>
          </a:p>
        </p:txBody>
      </p:sp>
      <p:sp>
        <p:nvSpPr>
          <p:cNvPr id="24" name="Content Placeholder 23"/>
          <p:cNvSpPr>
            <a:spLocks noGrp="1"/>
          </p:cNvSpPr>
          <p:nvPr>
            <p:ph sz="quarter" idx="34"/>
          </p:nvPr>
        </p:nvSpPr>
        <p:spPr>
          <a:xfrm>
            <a:off x="1420815" y="2392367"/>
            <a:ext cx="788988" cy="788986"/>
          </a:xfrm>
        </p:spPr>
        <p:txBody>
          <a:bodyPr/>
          <a:lstStyle/>
          <a:p>
            <a:pPr lvl="0"/>
            <a:r>
              <a:rPr lang="x-none"/>
              <a:t>Click to edit</a:t>
            </a:r>
            <a:endParaRPr lang="en-US"/>
          </a:p>
        </p:txBody>
      </p:sp>
      <p:sp>
        <p:nvSpPr>
          <p:cNvPr id="1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2243103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x-none"/>
              <a:t>Click to edit Master title style</a:t>
            </a:r>
            <a:endParaRPr lang="en-US"/>
          </a:p>
        </p:txBody>
      </p:sp>
      <p:sp>
        <p:nvSpPr>
          <p:cNvPr id="10" name="Content Placeholder 16"/>
          <p:cNvSpPr>
            <a:spLocks noGrp="1" noChangeAspect="1"/>
          </p:cNvSpPr>
          <p:nvPr>
            <p:ph sz="quarter" idx="23" hasCustomPrompt="1"/>
          </p:nvPr>
        </p:nvSpPr>
        <p:spPr>
          <a:xfrm>
            <a:off x="3654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1" name="Content Placeholder 16"/>
          <p:cNvSpPr>
            <a:spLocks noGrp="1" noChangeAspect="1"/>
          </p:cNvSpPr>
          <p:nvPr>
            <p:ph sz="quarter" idx="24" hasCustomPrompt="1"/>
          </p:nvPr>
        </p:nvSpPr>
        <p:spPr>
          <a:xfrm>
            <a:off x="5481001"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2" name="Content Placeholder 16"/>
          <p:cNvSpPr>
            <a:spLocks noGrp="1" noChangeAspect="1"/>
          </p:cNvSpPr>
          <p:nvPr>
            <p:ph sz="quarter" idx="25" hasCustomPrompt="1"/>
          </p:nvPr>
        </p:nvSpPr>
        <p:spPr>
          <a:xfrm>
            <a:off x="7308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5" name="Content Placeholder 16"/>
          <p:cNvSpPr>
            <a:spLocks noGrp="1" noChangeAspect="1"/>
          </p:cNvSpPr>
          <p:nvPr>
            <p:ph sz="quarter" idx="28" hasCustomPrompt="1"/>
          </p:nvPr>
        </p:nvSpPr>
        <p:spPr>
          <a:xfrm>
            <a:off x="3654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6" name="Content Placeholder 16"/>
          <p:cNvSpPr>
            <a:spLocks noGrp="1" noChangeAspect="1"/>
          </p:cNvSpPr>
          <p:nvPr>
            <p:ph sz="quarter" idx="29" hasCustomPrompt="1"/>
          </p:nvPr>
        </p:nvSpPr>
        <p:spPr>
          <a:xfrm>
            <a:off x="5481001"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7" name="Content Placeholder 16"/>
          <p:cNvSpPr>
            <a:spLocks noGrp="1" noChangeAspect="1"/>
          </p:cNvSpPr>
          <p:nvPr>
            <p:ph sz="quarter" idx="30" hasCustomPrompt="1"/>
          </p:nvPr>
        </p:nvSpPr>
        <p:spPr>
          <a:xfrm>
            <a:off x="7308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3" name="Content Placeholder 16"/>
          <p:cNvSpPr>
            <a:spLocks noGrp="1" noChangeAspect="1"/>
          </p:cNvSpPr>
          <p:nvPr>
            <p:ph sz="quarter" idx="31" hasCustomPrompt="1"/>
          </p:nvPr>
        </p:nvSpPr>
        <p:spPr>
          <a:xfrm>
            <a:off x="-8999"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4" name="Content Placeholder 16"/>
          <p:cNvSpPr>
            <a:spLocks noGrp="1" noChangeAspect="1"/>
          </p:cNvSpPr>
          <p:nvPr>
            <p:ph sz="quarter" idx="32" hasCustomPrompt="1"/>
          </p:nvPr>
        </p:nvSpPr>
        <p:spPr>
          <a:xfrm>
            <a:off x="1818000" y="1471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21" name="Content Placeholder 16"/>
          <p:cNvSpPr>
            <a:spLocks noGrp="1" noChangeAspect="1"/>
          </p:cNvSpPr>
          <p:nvPr>
            <p:ph sz="quarter" idx="33" hasCustomPrompt="1"/>
          </p:nvPr>
        </p:nvSpPr>
        <p:spPr>
          <a:xfrm>
            <a:off x="-8999"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22" name="Content Placeholder 16"/>
          <p:cNvSpPr>
            <a:spLocks noGrp="1" noChangeAspect="1"/>
          </p:cNvSpPr>
          <p:nvPr>
            <p:ph sz="quarter" idx="34" hasCustomPrompt="1"/>
          </p:nvPr>
        </p:nvSpPr>
        <p:spPr>
          <a:xfrm>
            <a:off x="1818000" y="3307500"/>
            <a:ext cx="1836000" cy="1836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p:txBody>
      </p:sp>
      <p:sp>
        <p:nvSpPr>
          <p:cNvPr id="1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4108351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252000" y="1352550"/>
            <a:ext cx="8640000" cy="2895600"/>
          </a:xfrm>
          <a:prstGeom prst="rect">
            <a:avLst/>
          </a:prstGeom>
        </p:spPr>
        <p:txBody>
          <a:bodyPr>
            <a:noAutofit/>
          </a:bodyPr>
          <a:lstStyle>
            <a:lvl1pPr marL="0" indent="0">
              <a:lnSpc>
                <a:spcPct val="13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30000"/>
              </a:lnSpc>
              <a:spcBef>
                <a:spcPts val="0"/>
              </a:spcBef>
              <a:buNone/>
              <a:defRPr sz="1000" b="0" i="0">
                <a:solidFill>
                  <a:schemeClr val="tx1"/>
                </a:solidFill>
                <a:latin typeface="Roboto Light"/>
                <a:cs typeface="Roboto Light"/>
              </a:defRPr>
            </a:lvl3pPr>
            <a:lvl4pPr marL="1370867" indent="0">
              <a:lnSpc>
                <a:spcPct val="130000"/>
              </a:lnSpc>
              <a:spcBef>
                <a:spcPts val="0"/>
              </a:spcBef>
              <a:buNone/>
              <a:defRPr sz="1000" b="0" i="0">
                <a:solidFill>
                  <a:schemeClr val="tx1"/>
                </a:solidFill>
                <a:latin typeface="Roboto Light"/>
                <a:cs typeface="Roboto Light"/>
              </a:defRPr>
            </a:lvl4pPr>
            <a:lvl5pPr marL="1827821" indent="0">
              <a:lnSpc>
                <a:spcPct val="130000"/>
              </a:lnSpc>
              <a:spcBef>
                <a:spcPts val="0"/>
              </a:spcBef>
              <a:buFont typeface="Arial"/>
              <a:buNone/>
              <a:defRPr sz="1000"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72260297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Slide 1">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10"/>
          </p:nvPr>
        </p:nvSpPr>
        <p:spPr/>
        <p:txBody>
          <a:bodyPr/>
          <a:lstStyle/>
          <a:p>
            <a:r>
              <a:rPr lang="en-US" dirty="0"/>
              <a:t>www.graphicriver.net/goashape</a:t>
            </a:r>
          </a:p>
        </p:txBody>
      </p:sp>
      <p:sp>
        <p:nvSpPr>
          <p:cNvPr id="5"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95259170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Content Placeholder 6"/>
          <p:cNvSpPr>
            <a:spLocks noGrp="1"/>
          </p:cNvSpPr>
          <p:nvPr>
            <p:ph sz="quarter" idx="11"/>
          </p:nvPr>
        </p:nvSpPr>
        <p:spPr>
          <a:xfrm>
            <a:off x="1836000" y="0"/>
            <a:ext cx="1836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3" name="Content Placeholder 6"/>
          <p:cNvSpPr>
            <a:spLocks noGrp="1"/>
          </p:cNvSpPr>
          <p:nvPr>
            <p:ph sz="quarter" idx="12"/>
          </p:nvPr>
        </p:nvSpPr>
        <p:spPr>
          <a:xfrm>
            <a:off x="3672000" y="2571750"/>
            <a:ext cx="1836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4" name="Content Placeholder 6"/>
          <p:cNvSpPr>
            <a:spLocks noGrp="1"/>
          </p:cNvSpPr>
          <p:nvPr>
            <p:ph sz="quarter" idx="13"/>
          </p:nvPr>
        </p:nvSpPr>
        <p:spPr>
          <a:xfrm>
            <a:off x="5508000" y="2571750"/>
            <a:ext cx="1836000" cy="129540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5" name="Content Placeholder 6"/>
          <p:cNvSpPr>
            <a:spLocks noGrp="1"/>
          </p:cNvSpPr>
          <p:nvPr>
            <p:ph sz="quarter" idx="14"/>
          </p:nvPr>
        </p:nvSpPr>
        <p:spPr>
          <a:xfrm>
            <a:off x="7344000" y="0"/>
            <a:ext cx="1836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6" name="Content Placeholder 6"/>
          <p:cNvSpPr>
            <a:spLocks noGrp="1"/>
          </p:cNvSpPr>
          <p:nvPr>
            <p:ph sz="quarter" idx="15"/>
          </p:nvPr>
        </p:nvSpPr>
        <p:spPr>
          <a:xfrm>
            <a:off x="0" y="2571750"/>
            <a:ext cx="3672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8" name="Content Placeholder 6"/>
          <p:cNvSpPr>
            <a:spLocks noGrp="1"/>
          </p:cNvSpPr>
          <p:nvPr>
            <p:ph sz="quarter" idx="17"/>
          </p:nvPr>
        </p:nvSpPr>
        <p:spPr>
          <a:xfrm>
            <a:off x="7344000" y="2571750"/>
            <a:ext cx="1836000" cy="257175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9" name="Content Placeholder 6"/>
          <p:cNvSpPr>
            <a:spLocks noGrp="1"/>
          </p:cNvSpPr>
          <p:nvPr>
            <p:ph sz="quarter" idx="18"/>
          </p:nvPr>
        </p:nvSpPr>
        <p:spPr>
          <a:xfrm>
            <a:off x="5508000" y="3867155"/>
            <a:ext cx="1836000" cy="129540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22" name="Content Placeholder 6"/>
          <p:cNvSpPr>
            <a:spLocks noGrp="1"/>
          </p:cNvSpPr>
          <p:nvPr>
            <p:ph sz="quarter" idx="19"/>
          </p:nvPr>
        </p:nvSpPr>
        <p:spPr>
          <a:xfrm>
            <a:off x="0" y="1276352"/>
            <a:ext cx="1836000" cy="129540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23" name="Content Placeholder 6"/>
          <p:cNvSpPr>
            <a:spLocks noGrp="1"/>
          </p:cNvSpPr>
          <p:nvPr>
            <p:ph sz="quarter" idx="20"/>
          </p:nvPr>
        </p:nvSpPr>
        <p:spPr>
          <a:xfrm>
            <a:off x="0" y="-21167"/>
            <a:ext cx="1836000" cy="1295400"/>
          </a:xfrm>
          <a:prstGeom prst="rect">
            <a:avLst/>
          </a:prstGeom>
        </p:spPr>
        <p:txBody>
          <a:bodyPr lIns="68564" tIns="34281" rIns="68564" bIns="34281">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7" name="Title 6"/>
          <p:cNvSpPr>
            <a:spLocks noGrp="1"/>
          </p:cNvSpPr>
          <p:nvPr>
            <p:ph type="title"/>
          </p:nvPr>
        </p:nvSpPr>
        <p:spPr/>
        <p:txBody>
          <a:bodyPr vert="horz"/>
          <a:lstStyle/>
          <a:p>
            <a:endParaRPr lang="en-US"/>
          </a:p>
        </p:txBody>
      </p:sp>
      <p:sp>
        <p:nvSpPr>
          <p:cNvPr id="9" name="Text Placeholder 8"/>
          <p:cNvSpPr>
            <a:spLocks noGrp="1"/>
          </p:cNvSpPr>
          <p:nvPr>
            <p:ph type="body" sz="quarter" idx="21"/>
          </p:nvPr>
        </p:nvSpPr>
        <p:spPr>
          <a:xfrm>
            <a:off x="3962436" y="1276355"/>
            <a:ext cx="3124201" cy="990600"/>
          </a:xfrm>
          <a:prstGeom prst="rect">
            <a:avLst/>
          </a:prstGeom>
        </p:spPr>
        <p:txBody>
          <a:bodyPr vert="horz" lIns="68564" tIns="34281" rIns="68564" bIns="34281"/>
          <a:lstStyle>
            <a:lvl1pPr>
              <a:lnSpc>
                <a:spcPct val="120000"/>
              </a:lnSpc>
              <a:defRPr>
                <a:solidFill>
                  <a:srgbClr val="FFFFFF"/>
                </a:solidFill>
              </a:defRPr>
            </a:lvl1pPr>
            <a:lvl2pPr>
              <a:lnSpc>
                <a:spcPct val="120000"/>
              </a:lnSpc>
              <a:defRPr>
                <a:solidFill>
                  <a:schemeClr val="accent3"/>
                </a:solidFill>
              </a:defRPr>
            </a:lvl2pPr>
            <a:lvl3pPr>
              <a:lnSpc>
                <a:spcPct val="120000"/>
              </a:lnSpc>
              <a:defRPr>
                <a:solidFill>
                  <a:schemeClr val="accent3"/>
                </a:solidFill>
              </a:defRPr>
            </a:lvl3pPr>
            <a:lvl4pPr>
              <a:lnSpc>
                <a:spcPct val="120000"/>
              </a:lnSpc>
              <a:defRPr>
                <a:solidFill>
                  <a:schemeClr val="accent3"/>
                </a:solidFill>
              </a:defRPr>
            </a:lvl4pPr>
            <a:lvl5pPr>
              <a:lnSpc>
                <a:spcPct val="120000"/>
              </a:lnSpc>
              <a:defRPr>
                <a:solidFill>
                  <a:schemeClr val="accent3"/>
                </a:solidFill>
              </a:defRPr>
            </a:lvl5pPr>
          </a:lstStyle>
          <a:p>
            <a:pPr lvl="0"/>
            <a:endParaRPr lang="en-US"/>
          </a:p>
        </p:txBody>
      </p:sp>
    </p:spTree>
    <p:extLst>
      <p:ext uri="{BB962C8B-B14F-4D97-AF65-F5344CB8AC3E}">
        <p14:creationId xmlns:p14="http://schemas.microsoft.com/office/powerpoint/2010/main" val="40914840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4572000" y="0"/>
            <a:ext cx="4572000" cy="5143500"/>
          </a:xfrm>
          <a:prstGeom prst="rect">
            <a:avLst/>
          </a:prstGeom>
          <a:noFill/>
          <a:effectLst/>
        </p:spPr>
        <p:txBody>
          <a:bodyPr>
            <a:normAutofit/>
          </a:bodyPr>
          <a:lstStyle>
            <a:lvl1pPr marL="0" indent="0">
              <a:buNone/>
              <a:defRPr sz="1000"/>
            </a:lvl1pPr>
          </a:lstStyle>
          <a:p>
            <a:endParaRPr lang="en-US"/>
          </a:p>
        </p:txBody>
      </p:sp>
      <p:sp>
        <p:nvSpPr>
          <p:cNvPr id="9" name="Text Placeholder 8"/>
          <p:cNvSpPr>
            <a:spLocks noGrp="1"/>
          </p:cNvSpPr>
          <p:nvPr>
            <p:ph type="body" sz="quarter" idx="21"/>
          </p:nvPr>
        </p:nvSpPr>
        <p:spPr>
          <a:xfrm>
            <a:off x="252416" y="1352550"/>
            <a:ext cx="4319588" cy="28956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ifth level</a:t>
            </a:r>
            <a:endParaRPr lang="en-US"/>
          </a:p>
        </p:txBody>
      </p:sp>
      <p:sp>
        <p:nvSpPr>
          <p:cNvPr id="3" name="Title 2"/>
          <p:cNvSpPr>
            <a:spLocks noGrp="1"/>
          </p:cNvSpPr>
          <p:nvPr>
            <p:ph type="title"/>
          </p:nvPr>
        </p:nvSpPr>
        <p:spPr/>
        <p:txBody>
          <a:bodyPr vert="horz"/>
          <a:lstStyle/>
          <a:p>
            <a:r>
              <a:rPr lang="x-none"/>
              <a:t>Click to edit Master title style</a:t>
            </a:r>
            <a:endParaRPr lang="en-US"/>
          </a:p>
        </p:txBody>
      </p:sp>
      <p:sp>
        <p:nvSpPr>
          <p:cNvPr id="4" name="Footer Placeholder 3"/>
          <p:cNvSpPr>
            <a:spLocks noGrp="1"/>
          </p:cNvSpPr>
          <p:nvPr>
            <p:ph type="ftr" sz="quarter" idx="22"/>
          </p:nvPr>
        </p:nvSpPr>
        <p:spPr/>
        <p:txBody>
          <a:bodyPr/>
          <a:lstStyle/>
          <a:p>
            <a:r>
              <a:rPr lang="en-US" dirty="0"/>
              <a:t>www.graphicriver.net/goashape</a:t>
            </a:r>
          </a:p>
        </p:txBody>
      </p:sp>
    </p:spTree>
    <p:extLst>
      <p:ext uri="{BB962C8B-B14F-4D97-AF65-F5344CB8AC3E}">
        <p14:creationId xmlns:p14="http://schemas.microsoft.com/office/powerpoint/2010/main" val="977254791"/>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Slide 1">
    <p:spTree>
      <p:nvGrpSpPr>
        <p:cNvPr id="1" name=""/>
        <p:cNvGrpSpPr/>
        <p:nvPr/>
      </p:nvGrpSpPr>
      <p:grpSpPr>
        <a:xfrm>
          <a:off x="0" y="0"/>
          <a:ext cx="0" cy="0"/>
          <a:chOff x="0" y="0"/>
          <a:chExt cx="0" cy="0"/>
        </a:xfrm>
      </p:grpSpPr>
      <p:sp>
        <p:nvSpPr>
          <p:cNvPr id="6" name="Right Triangle 5"/>
          <p:cNvSpPr/>
          <p:nvPr userDrawn="1"/>
        </p:nvSpPr>
        <p:spPr>
          <a:xfrm rot="20627121" flipV="1">
            <a:off x="-883459" y="-1048141"/>
            <a:ext cx="9679995" cy="9679995"/>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9" name="Text Placeholder 8"/>
          <p:cNvSpPr>
            <a:spLocks noGrp="1"/>
          </p:cNvSpPr>
          <p:nvPr>
            <p:ph type="body" sz="quarter" idx="21"/>
          </p:nvPr>
        </p:nvSpPr>
        <p:spPr>
          <a:xfrm>
            <a:off x="252412" y="1352550"/>
            <a:ext cx="3960000"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3" name="Title 2"/>
          <p:cNvSpPr>
            <a:spLocks noGrp="1"/>
          </p:cNvSpPr>
          <p:nvPr>
            <p:ph type="title"/>
          </p:nvPr>
        </p:nvSpPr>
        <p:spPr/>
        <p:txBody>
          <a:bodyPr vert="horz"/>
          <a:lstStyle/>
          <a:p>
            <a:r>
              <a:rPr lang="x-none"/>
              <a:t>Click to edit Master title style</a:t>
            </a:r>
            <a:endParaRPr lang="en-US"/>
          </a:p>
        </p:txBody>
      </p:sp>
      <p:sp>
        <p:nvSpPr>
          <p:cNvPr id="10" name="Text Placeholder 8"/>
          <p:cNvSpPr>
            <a:spLocks noGrp="1"/>
          </p:cNvSpPr>
          <p:nvPr>
            <p:ph type="body" sz="quarter" idx="23"/>
          </p:nvPr>
        </p:nvSpPr>
        <p:spPr>
          <a:xfrm>
            <a:off x="252412" y="1885952"/>
            <a:ext cx="3600000"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11" name="Text Placeholder 8"/>
          <p:cNvSpPr>
            <a:spLocks noGrp="1"/>
          </p:cNvSpPr>
          <p:nvPr>
            <p:ph type="body" sz="quarter" idx="24"/>
          </p:nvPr>
        </p:nvSpPr>
        <p:spPr>
          <a:xfrm>
            <a:off x="252436" y="2419355"/>
            <a:ext cx="3239999"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12" name="Text Placeholder 8"/>
          <p:cNvSpPr>
            <a:spLocks noGrp="1"/>
          </p:cNvSpPr>
          <p:nvPr>
            <p:ph type="body" sz="quarter" idx="25"/>
          </p:nvPr>
        </p:nvSpPr>
        <p:spPr>
          <a:xfrm>
            <a:off x="252447" y="2952750"/>
            <a:ext cx="2871787"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13" name="Text Placeholder 8"/>
          <p:cNvSpPr>
            <a:spLocks noGrp="1"/>
          </p:cNvSpPr>
          <p:nvPr>
            <p:ph type="body" sz="quarter" idx="26"/>
          </p:nvPr>
        </p:nvSpPr>
        <p:spPr>
          <a:xfrm>
            <a:off x="252418" y="3486152"/>
            <a:ext cx="2490788" cy="533400"/>
          </a:xfrm>
          <a:prstGeom prst="rect">
            <a:avLst/>
          </a:prstGeom>
        </p:spPr>
        <p:txBody>
          <a:bodyPr>
            <a:noAutofit/>
          </a:bodyPr>
          <a:lstStyle>
            <a:lvl1pPr marL="0" indent="0" algn="l">
              <a:lnSpc>
                <a:spcPct val="120000"/>
              </a:lnSpc>
              <a:buNone/>
              <a:defRPr sz="1000">
                <a:latin typeface="Roboto Light"/>
                <a:cs typeface="Roboto Light"/>
              </a:defRPr>
            </a:lvl1pPr>
            <a:lvl2pPr marL="456947" indent="0" algn="l">
              <a:lnSpc>
                <a:spcPct val="120000"/>
              </a:lnSpc>
              <a:buNone/>
              <a:defRPr sz="1000">
                <a:latin typeface="Roboto Light"/>
                <a:cs typeface="Roboto Light"/>
              </a:defRPr>
            </a:lvl2pPr>
            <a:lvl3pPr marL="913911" indent="0" algn="l">
              <a:lnSpc>
                <a:spcPct val="120000"/>
              </a:lnSpc>
              <a:buNone/>
              <a:defRPr sz="1000">
                <a:latin typeface="Roboto Light"/>
                <a:cs typeface="Roboto Light"/>
              </a:defRPr>
            </a:lvl3pPr>
            <a:lvl4pPr marL="1370867" indent="0" algn="l">
              <a:lnSpc>
                <a:spcPct val="120000"/>
              </a:lnSpc>
              <a:buNone/>
              <a:defRPr sz="1000">
                <a:latin typeface="Roboto Light"/>
                <a:cs typeface="Roboto Light"/>
              </a:defRPr>
            </a:lvl4pPr>
            <a:lvl5pPr marL="1827821" indent="0" algn="l">
              <a:lnSpc>
                <a:spcPct val="120000"/>
              </a:lnSpc>
              <a:buNone/>
              <a:defRPr sz="1000">
                <a:latin typeface="Roboto Light"/>
                <a:cs typeface="Roboto Light"/>
              </a:defRPr>
            </a:lvl5pPr>
          </a:lstStyle>
          <a:p>
            <a:pPr lvl="0"/>
            <a:r>
              <a:rPr lang="x-none"/>
              <a:t>Click to edit Master text styles</a:t>
            </a:r>
          </a:p>
          <a:p>
            <a:pPr lvl="1"/>
            <a:r>
              <a:rPr lang="x-none"/>
              <a:t>Second level</a:t>
            </a:r>
            <a:endParaRPr lang="en-US"/>
          </a:p>
        </p:txBody>
      </p:sp>
      <p:sp>
        <p:nvSpPr>
          <p:cNvPr id="4" name="Footer Placeholder 3"/>
          <p:cNvSpPr>
            <a:spLocks noGrp="1"/>
          </p:cNvSpPr>
          <p:nvPr>
            <p:ph type="ftr" sz="quarter" idx="27"/>
          </p:nvPr>
        </p:nvSpPr>
        <p:spPr/>
        <p:txBody>
          <a:bodyPr/>
          <a:lstStyle/>
          <a:p>
            <a:r>
              <a:rPr lang="en-US" dirty="0"/>
              <a:t>www.graphicriver.net/goashape</a:t>
            </a:r>
          </a:p>
        </p:txBody>
      </p:sp>
    </p:spTree>
    <p:extLst>
      <p:ext uri="{BB962C8B-B14F-4D97-AF65-F5344CB8AC3E}">
        <p14:creationId xmlns:p14="http://schemas.microsoft.com/office/powerpoint/2010/main" val="285559467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619200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7" name="Content Placeholder 16"/>
          <p:cNvSpPr>
            <a:spLocks noGrp="1"/>
          </p:cNvSpPr>
          <p:nvPr>
            <p:ph sz="quarter" idx="19"/>
          </p:nvPr>
        </p:nvSpPr>
        <p:spPr>
          <a:xfrm>
            <a:off x="286279"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20"/>
          </p:nvPr>
        </p:nvSpPr>
        <p:spPr>
          <a:xfrm>
            <a:off x="3239140" y="1504950"/>
            <a:ext cx="2700000" cy="1440000"/>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sk-SK"/>
              <a:t>Click to edit Master text styles</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6" name="Text Placeholder 5"/>
          <p:cNvSpPr>
            <a:spLocks noGrp="1"/>
          </p:cNvSpPr>
          <p:nvPr>
            <p:ph type="body" sz="quarter" idx="22"/>
          </p:nvPr>
        </p:nvSpPr>
        <p:spPr>
          <a:xfrm>
            <a:off x="285755"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2" name="Text Placeholder 5"/>
          <p:cNvSpPr>
            <a:spLocks noGrp="1"/>
          </p:cNvSpPr>
          <p:nvPr>
            <p:ph type="body" sz="quarter" idx="23"/>
          </p:nvPr>
        </p:nvSpPr>
        <p:spPr>
          <a:xfrm>
            <a:off x="3239144"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3" name="Text Placeholder 5"/>
          <p:cNvSpPr>
            <a:spLocks noGrp="1"/>
          </p:cNvSpPr>
          <p:nvPr>
            <p:ph type="body" sz="quarter" idx="24"/>
          </p:nvPr>
        </p:nvSpPr>
        <p:spPr>
          <a:xfrm>
            <a:off x="6191669" y="2925284"/>
            <a:ext cx="2700339" cy="540000"/>
          </a:xfrm>
          <a:solidFill>
            <a:schemeClr val="bg1">
              <a:lumMod val="95000"/>
            </a:schemeClr>
          </a:solidFill>
          <a:ln>
            <a:noFill/>
          </a:ln>
        </p:spPr>
        <p:txBody>
          <a:bodyPr lIns="80979" tIns="161960" rIns="80979" bIns="0"/>
          <a:lstStyle>
            <a:lvl1pPr algn="ctr">
              <a:defRPr sz="1200">
                <a:ln>
                  <a:noFill/>
                </a:ln>
                <a:solidFill>
                  <a:schemeClr val="accent2"/>
                </a:solidFill>
                <a:latin typeface="+mj-lt"/>
                <a:cs typeface="Roboto"/>
              </a:defRPr>
            </a:lvl1pPr>
            <a:lvl2pPr algn="ctr">
              <a:defRPr sz="1200">
                <a:ln>
                  <a:noFill/>
                </a:ln>
                <a:solidFill>
                  <a:schemeClr val="accent2"/>
                </a:solidFill>
                <a:latin typeface="+mj-lt"/>
                <a:cs typeface="Roboto"/>
              </a:defRPr>
            </a:lvl2pPr>
            <a:lvl3pPr algn="ctr">
              <a:defRPr sz="1200">
                <a:ln>
                  <a:noFill/>
                </a:ln>
                <a:solidFill>
                  <a:schemeClr val="accent2"/>
                </a:solidFill>
                <a:latin typeface="+mj-lt"/>
                <a:cs typeface="Roboto"/>
              </a:defRPr>
            </a:lvl3pPr>
            <a:lvl4pPr algn="ctr">
              <a:defRPr sz="1200">
                <a:ln>
                  <a:noFill/>
                </a:ln>
                <a:solidFill>
                  <a:schemeClr val="accent2"/>
                </a:solidFill>
                <a:latin typeface="+mj-lt"/>
                <a:cs typeface="Roboto"/>
              </a:defRPr>
            </a:lvl4pPr>
            <a:lvl5pPr algn="ctr">
              <a:defRPr sz="1200">
                <a:ln>
                  <a:noFill/>
                </a:ln>
                <a:solidFill>
                  <a:schemeClr val="accent2"/>
                </a:solidFill>
                <a:latin typeface="+mj-lt"/>
                <a:cs typeface="Roboto"/>
              </a:defRPr>
            </a:lvl5pPr>
          </a:lstStyle>
          <a:p>
            <a:pPr lvl="0"/>
            <a:r>
              <a:rPr lang="sk-SK"/>
              <a:t>Click to edit Master text styles</a:t>
            </a:r>
          </a:p>
        </p:txBody>
      </p:sp>
      <p:sp>
        <p:nvSpPr>
          <p:cNvPr id="14" name="Text Placeholder 5"/>
          <p:cNvSpPr>
            <a:spLocks noGrp="1"/>
          </p:cNvSpPr>
          <p:nvPr>
            <p:ph type="body" sz="quarter" idx="25"/>
          </p:nvPr>
        </p:nvSpPr>
        <p:spPr>
          <a:xfrm>
            <a:off x="286282"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15" name="Text Placeholder 5"/>
          <p:cNvSpPr>
            <a:spLocks noGrp="1"/>
          </p:cNvSpPr>
          <p:nvPr>
            <p:ph type="body" sz="quarter" idx="26"/>
          </p:nvPr>
        </p:nvSpPr>
        <p:spPr>
          <a:xfrm>
            <a:off x="3239144"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16" name="Text Placeholder 5"/>
          <p:cNvSpPr>
            <a:spLocks noGrp="1"/>
          </p:cNvSpPr>
          <p:nvPr>
            <p:ph type="body" sz="quarter" idx="27"/>
          </p:nvPr>
        </p:nvSpPr>
        <p:spPr>
          <a:xfrm>
            <a:off x="6192200" y="3409970"/>
            <a:ext cx="2700339" cy="897465"/>
          </a:xfrm>
          <a:solidFill>
            <a:schemeClr val="bg1">
              <a:lumMod val="95000"/>
            </a:schemeClr>
          </a:solidFill>
          <a:ln>
            <a:noFill/>
          </a:ln>
        </p:spPr>
        <p:txBody>
          <a:bodyPr lIns="161960" tIns="53987" rIns="161960" bIns="161960"/>
          <a:lstStyle>
            <a:lvl1pPr algn="ctr">
              <a:lnSpc>
                <a:spcPct val="120000"/>
              </a:lnSpc>
              <a:defRPr sz="1000">
                <a:ln>
                  <a:noFill/>
                </a:ln>
                <a:solidFill>
                  <a:schemeClr val="tx1"/>
                </a:solidFill>
                <a:latin typeface="Roboto Light"/>
                <a:cs typeface="Roboto Light"/>
              </a:defRPr>
            </a:lvl1pPr>
            <a:lvl2pPr algn="ctr">
              <a:lnSpc>
                <a:spcPct val="120000"/>
              </a:lnSpc>
              <a:defRPr sz="1000">
                <a:ln>
                  <a:noFill/>
                </a:ln>
                <a:solidFill>
                  <a:schemeClr val="tx1"/>
                </a:solidFill>
                <a:latin typeface="Roboto Light"/>
                <a:cs typeface="Roboto Light"/>
              </a:defRPr>
            </a:lvl2pPr>
            <a:lvl3pPr algn="ctr">
              <a:lnSpc>
                <a:spcPct val="120000"/>
              </a:lnSpc>
              <a:defRPr sz="1000">
                <a:ln>
                  <a:noFill/>
                </a:ln>
                <a:solidFill>
                  <a:schemeClr val="tx1"/>
                </a:solidFill>
                <a:latin typeface="Roboto Light"/>
                <a:cs typeface="Roboto Light"/>
              </a:defRPr>
            </a:lvl3pPr>
            <a:lvl4pPr algn="ctr">
              <a:lnSpc>
                <a:spcPct val="120000"/>
              </a:lnSpc>
              <a:defRPr sz="1000">
                <a:ln>
                  <a:noFill/>
                </a:ln>
                <a:solidFill>
                  <a:schemeClr val="tx1"/>
                </a:solidFill>
                <a:latin typeface="Roboto Light"/>
                <a:cs typeface="Roboto Light"/>
              </a:defRPr>
            </a:lvl4pPr>
            <a:lvl5pPr algn="ctr">
              <a:lnSpc>
                <a:spcPct val="120000"/>
              </a:lnSpc>
              <a:defRPr sz="1000">
                <a:ln>
                  <a:noFill/>
                </a:ln>
                <a:solidFill>
                  <a:schemeClr val="tx1"/>
                </a:solidFill>
                <a:latin typeface="Roboto Light"/>
                <a:cs typeface="Roboto Light"/>
              </a:defRPr>
            </a:lvl5pPr>
          </a:lstStyle>
          <a:p>
            <a:pPr lvl="0"/>
            <a:r>
              <a:rPr lang="sk-SK"/>
              <a:t>Click to edit Master text styles</a:t>
            </a:r>
          </a:p>
        </p:txBody>
      </p:sp>
      <p:sp>
        <p:nvSpPr>
          <p:cNvPr id="21"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6037073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sp>
        <p:nvSpPr>
          <p:cNvPr id="3" name="Footer Placeholder 2"/>
          <p:cNvSpPr>
            <a:spLocks noGrp="1"/>
          </p:cNvSpPr>
          <p:nvPr>
            <p:ph type="ftr" sz="quarter" idx="15"/>
          </p:nvPr>
        </p:nvSpPr>
        <p:spPr/>
        <p:txBody>
          <a:body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9752200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2971835" y="1352550"/>
            <a:ext cx="5920201"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sp>
        <p:nvSpPr>
          <p:cNvPr id="4" name="Text Placeholder 3"/>
          <p:cNvSpPr>
            <a:spLocks noGrp="1"/>
          </p:cNvSpPr>
          <p:nvPr>
            <p:ph type="body" sz="quarter" idx="20"/>
          </p:nvPr>
        </p:nvSpPr>
        <p:spPr>
          <a:xfrm>
            <a:off x="252462" y="1352550"/>
            <a:ext cx="2719387" cy="2895600"/>
          </a:xfrm>
        </p:spPr>
        <p:txBody>
          <a:bodyPr>
            <a:noAutofit/>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6498815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252471" y="1352550"/>
            <a:ext cx="5920201"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a:xfrm>
            <a:off x="252466" y="819152"/>
            <a:ext cx="7900987" cy="381000"/>
          </a:xfrm>
        </p:spPr>
        <p:txBody>
          <a:bodyPr vert="horz"/>
          <a:lstStyle/>
          <a:p>
            <a:r>
              <a:rPr lang="x-none"/>
              <a:t>Click to edit Master title style</a:t>
            </a:r>
            <a:endParaRPr lang="en-US"/>
          </a:p>
        </p:txBody>
      </p:sp>
      <p:sp>
        <p:nvSpPr>
          <p:cNvPr id="2" name="Footer Placeholder 1"/>
          <p:cNvSpPr>
            <a:spLocks noGrp="1"/>
          </p:cNvSpPr>
          <p:nvPr>
            <p:ph type="ftr" sz="quarter" idx="19"/>
          </p:nvPr>
        </p:nvSpPr>
        <p:spPr>
          <a:xfrm>
            <a:off x="4572000" y="4419770"/>
            <a:ext cx="4320000" cy="433799"/>
          </a:xfrm>
          <a:prstGeom prst="rect">
            <a:avLst/>
          </a:prstGeom>
        </p:spPr>
        <p:txBody>
          <a:bodyPr/>
          <a:lstStyle/>
          <a:p>
            <a:r>
              <a:rPr lang="en-US" dirty="0"/>
              <a:t>www.graphicriver.net/goashape</a:t>
            </a:r>
          </a:p>
        </p:txBody>
      </p:sp>
      <p:sp>
        <p:nvSpPr>
          <p:cNvPr id="4" name="Text Placeholder 3"/>
          <p:cNvSpPr>
            <a:spLocks noGrp="1"/>
          </p:cNvSpPr>
          <p:nvPr>
            <p:ph type="body" sz="quarter" idx="20"/>
          </p:nvPr>
        </p:nvSpPr>
        <p:spPr>
          <a:xfrm>
            <a:off x="6172663" y="1352550"/>
            <a:ext cx="2719387" cy="2895600"/>
          </a:xfrm>
        </p:spPr>
        <p:txBody>
          <a:bodyPr>
            <a:noAutofit/>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0376088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4572000" y="4419770"/>
            <a:ext cx="4320000" cy="433799"/>
          </a:xfrm>
          <a:prstGeom prst="rect">
            <a:avLst/>
          </a:prstGeom>
        </p:spPr>
        <p:txBody>
          <a:bodyPr/>
          <a:lstStyle/>
          <a:p>
            <a:r>
              <a:rPr lang="en-US" dirty="0"/>
              <a:t>www.graphicriver.net/goashape</a:t>
            </a:r>
          </a:p>
        </p:txBody>
      </p:sp>
      <p:sp>
        <p:nvSpPr>
          <p:cNvPr id="11" name="Title 10"/>
          <p:cNvSpPr>
            <a:spLocks noGrp="1"/>
          </p:cNvSpPr>
          <p:nvPr>
            <p:ph type="title"/>
          </p:nvPr>
        </p:nvSpPr>
        <p:spPr/>
        <p:txBody>
          <a:bodyPr vert="horz"/>
          <a:lstStyle/>
          <a:p>
            <a:r>
              <a:rPr lang="x-none"/>
              <a:t>Click to edit Master title style</a:t>
            </a:r>
            <a:endParaRPr lang="en-US"/>
          </a:p>
        </p:txBody>
      </p:sp>
      <p:sp>
        <p:nvSpPr>
          <p:cNvPr id="7" name="Content Placeholder 16"/>
          <p:cNvSpPr>
            <a:spLocks noGrp="1"/>
          </p:cNvSpPr>
          <p:nvPr>
            <p:ph sz="quarter" idx="14" hasCustomPrompt="1"/>
          </p:nvPr>
        </p:nvSpPr>
        <p:spPr>
          <a:xfrm>
            <a:off x="252000"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33674869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4" name="Content Placeholder 3"/>
          <p:cNvSpPr>
            <a:spLocks noGrp="1"/>
          </p:cNvSpPr>
          <p:nvPr>
            <p:ph sz="quarter" idx="17"/>
          </p:nvPr>
        </p:nvSpPr>
        <p:spPr>
          <a:xfrm>
            <a:off x="252416" y="1352550"/>
            <a:ext cx="4319588" cy="2895600"/>
          </a:xfrm>
          <a:prstGeom prst="rect">
            <a:avLst/>
          </a:prstGeom>
        </p:spPr>
        <p:txBody>
          <a:bodyPr>
            <a:noAutofit/>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a:xfrm>
            <a:off x="4572000" y="4419770"/>
            <a:ext cx="4320000" cy="433799"/>
          </a:xfrm>
          <a:prstGeom prst="rect">
            <a:avLst/>
          </a:prstGeom>
        </p:spPr>
        <p:txBody>
          <a:bodyPr/>
          <a:lstStyle/>
          <a:p>
            <a:r>
              <a:rPr lang="en-US" dirty="0"/>
              <a:t>www.graphicriver.net/goashape</a:t>
            </a:r>
          </a:p>
        </p:txBody>
      </p:sp>
      <p:sp>
        <p:nvSpPr>
          <p:cNvPr id="9" name="Content Placeholder 16"/>
          <p:cNvSpPr>
            <a:spLocks noGrp="1"/>
          </p:cNvSpPr>
          <p:nvPr>
            <p:ph sz="quarter" idx="14" hasCustomPrompt="1"/>
          </p:nvPr>
        </p:nvSpPr>
        <p:spPr>
          <a:xfrm>
            <a:off x="4572000" y="1352550"/>
            <a:ext cx="4320000" cy="2895600"/>
          </a:xfrm>
          <a:prstGeom prst="rect">
            <a:avLst/>
          </a:prstGeom>
        </p:spPr>
        <p:txBody>
          <a:bodyPr>
            <a:no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45410802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252000" y="1352550"/>
            <a:ext cx="8640000" cy="2895600"/>
          </a:xfrm>
          <a:prstGeom prst="rect">
            <a:avLst/>
          </a:prstGeom>
        </p:spPr>
        <p:txBody>
          <a:bodyPr>
            <a:noAutofit/>
          </a:bodyPr>
          <a:lstStyle>
            <a:lvl1pPr marL="0" indent="0">
              <a:lnSpc>
                <a:spcPct val="120000"/>
              </a:lnSpc>
              <a:spcBef>
                <a:spcPts val="0"/>
              </a:spcBef>
              <a:buNone/>
              <a:defRPr sz="1000" b="0" i="0">
                <a:solidFill>
                  <a:schemeClr val="tx1"/>
                </a:solidFill>
                <a:latin typeface="Roboto Light"/>
                <a:cs typeface="Roboto Light"/>
              </a:defRPr>
            </a:lvl1pPr>
            <a:lvl2pPr marL="456947" indent="0">
              <a:lnSpc>
                <a:spcPct val="120000"/>
              </a:lnSpc>
              <a:spcBef>
                <a:spcPts val="0"/>
              </a:spcBef>
              <a:buNone/>
              <a:defRPr sz="1000" b="0" i="0">
                <a:solidFill>
                  <a:schemeClr val="tx1"/>
                </a:solidFill>
                <a:latin typeface="Roboto Light"/>
                <a:cs typeface="Roboto Light"/>
              </a:defRPr>
            </a:lvl2pPr>
            <a:lvl3pPr marL="913911" indent="0">
              <a:lnSpc>
                <a:spcPct val="120000"/>
              </a:lnSpc>
              <a:spcBef>
                <a:spcPts val="0"/>
              </a:spcBef>
              <a:buNone/>
              <a:defRPr sz="1000" b="0" i="0">
                <a:solidFill>
                  <a:schemeClr val="tx1"/>
                </a:solidFill>
                <a:latin typeface="Roboto Light"/>
                <a:cs typeface="Roboto Light"/>
              </a:defRPr>
            </a:lvl3pPr>
            <a:lvl4pPr marL="1370867" indent="0">
              <a:lnSpc>
                <a:spcPct val="120000"/>
              </a:lnSpc>
              <a:spcBef>
                <a:spcPts val="0"/>
              </a:spcBef>
              <a:buNone/>
              <a:defRPr sz="1000" b="0" i="0">
                <a:solidFill>
                  <a:schemeClr val="tx1"/>
                </a:solidFill>
                <a:latin typeface="Roboto Light"/>
                <a:cs typeface="Roboto Light"/>
              </a:defRPr>
            </a:lvl4pPr>
            <a:lvl5pPr marL="1827821" indent="0">
              <a:lnSpc>
                <a:spcPct val="120000"/>
              </a:lnSpc>
              <a:spcBef>
                <a:spcPts val="0"/>
              </a:spcBef>
              <a:buFont typeface="Arial"/>
              <a:buNone/>
              <a:defRPr sz="1000"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a:xfrm>
            <a:off x="4572000" y="4419770"/>
            <a:ext cx="4320000" cy="433799"/>
          </a:xfrm>
          <a:prstGeom prst="rect">
            <a:avLst/>
          </a:prstGeom>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6231853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4" name="Rectangle 3"/>
          <p:cNvSpPr/>
          <p:nvPr userDrawn="1"/>
        </p:nvSpPr>
        <p:spPr>
          <a:xfrm>
            <a:off x="0" y="4419730"/>
            <a:ext cx="9144000" cy="742832"/>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solidFill>
                <a:schemeClr val="bg2"/>
              </a:solidFill>
              <a:latin typeface="Roboto Light"/>
            </a:endParaRPr>
          </a:p>
        </p:txBody>
      </p:sp>
      <p:sp>
        <p:nvSpPr>
          <p:cNvPr id="3" name="Content Placeholder 2"/>
          <p:cNvSpPr>
            <a:spLocks noGrp="1"/>
          </p:cNvSpPr>
          <p:nvPr>
            <p:ph sz="quarter" idx="17"/>
          </p:nvPr>
        </p:nvSpPr>
        <p:spPr>
          <a:xfrm>
            <a:off x="252440" y="1352550"/>
            <a:ext cx="8639175" cy="2590800"/>
          </a:xfrm>
        </p:spPr>
        <p:txBody>
          <a:bodyPr>
            <a:noAutofit/>
          </a:bodyPr>
          <a:lstStyle>
            <a:lvl1pPr marL="0" indent="0">
              <a:lnSpc>
                <a:spcPct val="120000"/>
              </a:lnSpc>
              <a:buNone/>
              <a:defRPr sz="1000">
                <a:solidFill>
                  <a:srgbClr val="FFFFFF"/>
                </a:solidFill>
                <a:latin typeface="Roboto Light"/>
                <a:cs typeface="Roboto Light"/>
              </a:defRPr>
            </a:lvl1pPr>
            <a:lvl2pPr marL="456947" indent="0">
              <a:lnSpc>
                <a:spcPct val="120000"/>
              </a:lnSpc>
              <a:buNone/>
              <a:defRPr sz="1000">
                <a:solidFill>
                  <a:srgbClr val="FFFFFF"/>
                </a:solidFill>
                <a:latin typeface="Roboto Light"/>
                <a:cs typeface="Roboto Light"/>
              </a:defRPr>
            </a:lvl2pPr>
            <a:lvl3pPr marL="913911" indent="0">
              <a:lnSpc>
                <a:spcPct val="120000"/>
              </a:lnSpc>
              <a:buNone/>
              <a:defRPr sz="1000">
                <a:solidFill>
                  <a:srgbClr val="FFFFFF"/>
                </a:solidFill>
                <a:latin typeface="Roboto Light"/>
                <a:cs typeface="Roboto Light"/>
              </a:defRPr>
            </a:lvl3pPr>
            <a:lvl4pPr marL="1370867" indent="0">
              <a:lnSpc>
                <a:spcPct val="120000"/>
              </a:lnSpc>
              <a:buNone/>
              <a:defRPr sz="1000">
                <a:solidFill>
                  <a:srgbClr val="FFFFFF"/>
                </a:solidFill>
                <a:latin typeface="Roboto Light"/>
                <a:cs typeface="Roboto Light"/>
              </a:defRPr>
            </a:lvl4pPr>
            <a:lvl5pPr marL="1827821" indent="0">
              <a:lnSpc>
                <a:spcPct val="120000"/>
              </a:lnSpc>
              <a:buNone/>
              <a:defRPr sz="1000">
                <a:solidFill>
                  <a:srgbClr val="FFFFFF"/>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2" name="Title 1"/>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a:xfrm>
            <a:off x="4572000" y="4419770"/>
            <a:ext cx="4320000" cy="433799"/>
          </a:xfrm>
          <a:prstGeom prst="rect">
            <a:avLst/>
          </a:prstGeom>
        </p:spPr>
        <p:txBody>
          <a:bodyPr/>
          <a:lstStyle/>
          <a:p>
            <a:r>
              <a:rPr lang="en-US" dirty="0"/>
              <a:t>www.graphicriver.net/goashape</a:t>
            </a:r>
          </a:p>
        </p:txBody>
      </p:sp>
      <p:pic>
        <p:nvPicPr>
          <p:cNvPr id="8" name="Picture 7"/>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81001" y="4741661"/>
            <a:ext cx="720000" cy="111879"/>
          </a:xfrm>
          <a:prstGeom prst="rect">
            <a:avLst/>
          </a:prstGeom>
        </p:spPr>
      </p:pic>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39407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rand">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endParaRPr>
          </a:p>
        </p:txBody>
      </p:sp>
      <p:sp>
        <p:nvSpPr>
          <p:cNvPr id="7" name="Picture Placeholder 6"/>
          <p:cNvSpPr>
            <a:spLocks noGrp="1" noChangeAspect="1"/>
          </p:cNvSpPr>
          <p:nvPr>
            <p:ph type="pic" sz="quarter" idx="10"/>
          </p:nvPr>
        </p:nvSpPr>
        <p:spPr>
          <a:xfrm>
            <a:off x="3309801" y="819150"/>
            <a:ext cx="2520000" cy="1575000"/>
          </a:xfrm>
          <a:prstGeom prst="rect">
            <a:avLst/>
          </a:prstGeom>
        </p:spPr>
        <p:txBody>
          <a:bodyPr>
            <a:normAutofit/>
          </a:bodyPr>
          <a:lstStyle>
            <a:lvl1pPr marL="0" indent="0">
              <a:buNone/>
              <a:defRPr sz="1000">
                <a:solidFill>
                  <a:srgbClr val="FFFFFF"/>
                </a:solidFill>
                <a:latin typeface="Open Sans"/>
                <a:cs typeface="Open Sans"/>
              </a:defRPr>
            </a:lvl1pPr>
          </a:lstStyle>
          <a:p>
            <a:endParaRPr lang="en-US" dirty="0"/>
          </a:p>
        </p:txBody>
      </p:sp>
      <p:sp>
        <p:nvSpPr>
          <p:cNvPr id="18" name="Text Placeholder 17"/>
          <p:cNvSpPr>
            <a:spLocks noGrp="1"/>
          </p:cNvSpPr>
          <p:nvPr>
            <p:ph type="body" sz="quarter" idx="15"/>
          </p:nvPr>
        </p:nvSpPr>
        <p:spPr>
          <a:xfrm>
            <a:off x="1828800" y="3316296"/>
            <a:ext cx="5486400" cy="855664"/>
          </a:xfrm>
          <a:prstGeom prst="rect">
            <a:avLst/>
          </a:prstGeom>
        </p:spPr>
        <p:txBody>
          <a:bodyPr vert="horz"/>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9" name="Title Placeholder 2"/>
          <p:cNvSpPr>
            <a:spLocks noGrp="1"/>
          </p:cNvSpPr>
          <p:nvPr>
            <p:ph type="title"/>
          </p:nvPr>
        </p:nvSpPr>
        <p:spPr>
          <a:xfrm>
            <a:off x="1828808" y="2795605"/>
            <a:ext cx="5486403" cy="520701"/>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11" name="Footer Placeholder 10"/>
          <p:cNvSpPr>
            <a:spLocks noGrp="1"/>
          </p:cNvSpPr>
          <p:nvPr>
            <p:ph type="ftr" sz="quarter" idx="16"/>
          </p:nvPr>
        </p:nvSpPr>
        <p:spPr>
          <a:xfrm>
            <a:off x="1828808" y="4248191"/>
            <a:ext cx="5486403" cy="274637"/>
          </a:xfrm>
        </p:spPr>
        <p:txBody>
          <a:bodyPr/>
          <a:lstStyle/>
          <a:p>
            <a:r>
              <a:rPr lang="en-US"/>
              <a:t>www.graphicriver.net/goashape</a:t>
            </a:r>
          </a:p>
        </p:txBody>
      </p:sp>
    </p:spTree>
    <p:extLst>
      <p:ext uri="{BB962C8B-B14F-4D97-AF65-F5344CB8AC3E}">
        <p14:creationId xmlns:p14="http://schemas.microsoft.com/office/powerpoint/2010/main" val="4071252172"/>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42" y="0"/>
            <a:ext cx="6172201" cy="5143500"/>
          </a:xfrm>
          <a:prstGeom prst="rect">
            <a:avLst/>
          </a:prstGeom>
          <a:solidFill>
            <a:schemeClr val="tx2"/>
          </a:solidFill>
          <a:effectLst/>
        </p:spPr>
        <p:txBody>
          <a:bodyPr>
            <a:normAutofit/>
          </a:bodyPr>
          <a:lstStyle>
            <a:lvl1pPr marL="0" indent="0">
              <a:buNone/>
              <a:defRPr sz="1000"/>
            </a:lvl1pPr>
          </a:lstStyle>
          <a:p>
            <a:endParaRPr lang="en-US"/>
          </a:p>
        </p:txBody>
      </p:sp>
      <p:sp>
        <p:nvSpPr>
          <p:cNvPr id="9" name="Text Placeholder 8"/>
          <p:cNvSpPr>
            <a:spLocks noGrp="1"/>
          </p:cNvSpPr>
          <p:nvPr>
            <p:ph type="body" sz="quarter" idx="21"/>
          </p:nvPr>
        </p:nvSpPr>
        <p:spPr>
          <a:xfrm>
            <a:off x="6400800" y="2343152"/>
            <a:ext cx="2491200" cy="1905000"/>
          </a:xfrm>
          <a:prstGeom prst="rect">
            <a:avLst/>
          </a:prstGeom>
        </p:spPr>
        <p:txBody>
          <a:bodyPr>
            <a:noAutofit/>
          </a:bodyPr>
          <a:lstStyle>
            <a:lvl1pPr marL="0" indent="0" algn="ctr">
              <a:lnSpc>
                <a:spcPct val="120000"/>
              </a:lnSpc>
              <a:buNone/>
              <a:defRPr sz="1000" cap="none">
                <a:solidFill>
                  <a:schemeClr val="bg2"/>
                </a:solidFill>
                <a:latin typeface="Roboto Light"/>
                <a:cs typeface="Roboto Light"/>
              </a:defRPr>
            </a:lvl1pPr>
            <a:lvl2pPr marL="456947" indent="0" algn="ctr">
              <a:lnSpc>
                <a:spcPct val="120000"/>
              </a:lnSpc>
              <a:buNone/>
              <a:defRPr sz="1000" cap="none">
                <a:solidFill>
                  <a:schemeClr val="bg2"/>
                </a:solidFill>
                <a:latin typeface="Roboto Light"/>
                <a:cs typeface="Roboto Light"/>
              </a:defRPr>
            </a:lvl2pPr>
            <a:lvl3pPr marL="913911" indent="0" algn="ctr">
              <a:lnSpc>
                <a:spcPct val="120000"/>
              </a:lnSpc>
              <a:buNone/>
              <a:defRPr sz="1000" cap="none">
                <a:solidFill>
                  <a:schemeClr val="bg2"/>
                </a:solidFill>
                <a:latin typeface="Roboto Light"/>
                <a:cs typeface="Roboto Light"/>
              </a:defRPr>
            </a:lvl3pPr>
            <a:lvl4pPr marL="1370867" indent="0" algn="ctr">
              <a:lnSpc>
                <a:spcPct val="120000"/>
              </a:lnSpc>
              <a:buNone/>
              <a:defRPr sz="1000" cap="none">
                <a:solidFill>
                  <a:schemeClr val="bg2"/>
                </a:solidFill>
                <a:latin typeface="Roboto Light"/>
                <a:cs typeface="Roboto Light"/>
              </a:defRPr>
            </a:lvl4pPr>
            <a:lvl5pPr marL="1827821" indent="0" algn="ctr">
              <a:lnSpc>
                <a:spcPct val="120000"/>
              </a:lnSpc>
              <a:buNone/>
              <a:defRPr sz="1000" cap="none">
                <a:solidFill>
                  <a:schemeClr val="bg2"/>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ifth level</a:t>
            </a:r>
            <a:endParaRPr lang="en-US"/>
          </a:p>
        </p:txBody>
      </p:sp>
      <p:sp>
        <p:nvSpPr>
          <p:cNvPr id="18" name="Title Placeholder 2"/>
          <p:cNvSpPr>
            <a:spLocks noGrp="1"/>
          </p:cNvSpPr>
          <p:nvPr>
            <p:ph type="title"/>
          </p:nvPr>
        </p:nvSpPr>
        <p:spPr>
          <a:xfrm>
            <a:off x="6400800" y="1973828"/>
            <a:ext cx="2491200" cy="293161"/>
          </a:xfrm>
          <a:prstGeom prst="rect">
            <a:avLst/>
          </a:prstGeom>
        </p:spPr>
        <p:txBody>
          <a:bodyPr vert="horz" lIns="68564" tIns="34281" rIns="68564" bIns="34281" rtlCol="0" anchor="ctr">
            <a:normAutofit/>
          </a:bodyPr>
          <a:lstStyle/>
          <a:p>
            <a:endParaRPr lang="en-US"/>
          </a:p>
        </p:txBody>
      </p:sp>
      <p:sp>
        <p:nvSpPr>
          <p:cNvPr id="3" name="Picture Placeholder 2"/>
          <p:cNvSpPr>
            <a:spLocks noGrp="1" noChangeAspect="1"/>
          </p:cNvSpPr>
          <p:nvPr>
            <p:ph type="pic" sz="quarter" idx="22"/>
          </p:nvPr>
        </p:nvSpPr>
        <p:spPr>
          <a:xfrm>
            <a:off x="6934201" y="742950"/>
            <a:ext cx="1440000" cy="900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
        <p:nvSpPr>
          <p:cNvPr id="4" name="Footer Placeholder 3"/>
          <p:cNvSpPr>
            <a:spLocks noGrp="1"/>
          </p:cNvSpPr>
          <p:nvPr>
            <p:ph type="ftr" sz="quarter" idx="23"/>
          </p:nvPr>
        </p:nvSpPr>
        <p:spPr>
          <a:xfrm>
            <a:off x="6400800" y="4492667"/>
            <a:ext cx="2491200" cy="274637"/>
          </a:xfrm>
        </p:spPr>
        <p:txBody>
          <a:bodyPr/>
          <a:lstStyle>
            <a:lvl1pPr algn="ctr">
              <a:defRPr/>
            </a:lvl1pPr>
          </a:lstStyle>
          <a:p>
            <a:r>
              <a:rPr lang="en-US"/>
              <a:t>www.graphicriver.net/goashape</a:t>
            </a:r>
          </a:p>
        </p:txBody>
      </p:sp>
    </p:spTree>
    <p:extLst>
      <p:ext uri="{BB962C8B-B14F-4D97-AF65-F5344CB8AC3E}">
        <p14:creationId xmlns:p14="http://schemas.microsoft.com/office/powerpoint/2010/main" val="36146610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rand">
    <p:spTree>
      <p:nvGrpSpPr>
        <p:cNvPr id="1" name=""/>
        <p:cNvGrpSpPr/>
        <p:nvPr/>
      </p:nvGrpSpPr>
      <p:grpSpPr>
        <a:xfrm>
          <a:off x="0" y="0"/>
          <a:ext cx="0" cy="0"/>
          <a:chOff x="0" y="0"/>
          <a:chExt cx="0" cy="0"/>
        </a:xfrm>
      </p:grpSpPr>
      <p:sp>
        <p:nvSpPr>
          <p:cNvPr id="5" name="Right Triangle 4"/>
          <p:cNvSpPr/>
          <p:nvPr userDrawn="1"/>
        </p:nvSpPr>
        <p:spPr>
          <a:xfrm rot="20627121" flipV="1">
            <a:off x="-1508014" y="-1450867"/>
            <a:ext cx="9679995" cy="9679995"/>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4" name="Title 3"/>
          <p:cNvSpPr>
            <a:spLocks noGrp="1"/>
          </p:cNvSpPr>
          <p:nvPr>
            <p:ph type="title"/>
          </p:nvPr>
        </p:nvSpPr>
        <p:spPr>
          <a:xfrm>
            <a:off x="457201" y="1901924"/>
            <a:ext cx="2590800" cy="857250"/>
          </a:xfrm>
        </p:spPr>
        <p:txBody>
          <a:bodyPr/>
          <a:lstStyle/>
          <a:p>
            <a:endParaRPr lang="en-US"/>
          </a:p>
        </p:txBody>
      </p:sp>
      <p:sp>
        <p:nvSpPr>
          <p:cNvPr id="6" name="Picture Placeholder 2"/>
          <p:cNvSpPr>
            <a:spLocks noGrp="1" noChangeAspect="1"/>
          </p:cNvSpPr>
          <p:nvPr>
            <p:ph type="pic" sz="quarter" idx="22"/>
          </p:nvPr>
        </p:nvSpPr>
        <p:spPr>
          <a:xfrm>
            <a:off x="838201" y="776924"/>
            <a:ext cx="1800000" cy="1125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Tree>
    <p:extLst>
      <p:ext uri="{BB962C8B-B14F-4D97-AF65-F5344CB8AC3E}">
        <p14:creationId xmlns:p14="http://schemas.microsoft.com/office/powerpoint/2010/main" val="1180081733"/>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214559" y="1320823"/>
            <a:ext cx="2677467"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262471" y="1320823"/>
            <a:ext cx="2695932"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3250011" y="1320823"/>
            <a:ext cx="2673001" cy="3056467"/>
          </a:xfrm>
          <a:prstGeom prst="rect">
            <a:avLst/>
          </a:prstGeom>
          <a:ln>
            <a:noFill/>
          </a:ln>
        </p:spPr>
        <p:txBody>
          <a:bodyPr>
            <a:noAutofit/>
          </a:bodyPr>
          <a:lstStyle>
            <a:lvl1pPr marL="0" indent="0">
              <a:lnSpc>
                <a:spcPct val="120000"/>
              </a:lnSpc>
              <a:buNone/>
              <a:defRPr sz="1000">
                <a:ln>
                  <a:noFill/>
                </a:ln>
                <a:solidFill>
                  <a:schemeClr val="tx1"/>
                </a:solidFill>
                <a:latin typeface="Roboto Light"/>
                <a:cs typeface="Roboto Light"/>
              </a:defRPr>
            </a:lvl1pPr>
            <a:lvl2pPr marL="456947" indent="0">
              <a:lnSpc>
                <a:spcPct val="120000"/>
              </a:lnSpc>
              <a:buNone/>
              <a:defRPr sz="1000">
                <a:ln>
                  <a:noFill/>
                </a:ln>
                <a:solidFill>
                  <a:schemeClr val="tx1"/>
                </a:solidFill>
                <a:latin typeface="Roboto Light"/>
                <a:cs typeface="Roboto Light"/>
              </a:defRPr>
            </a:lvl2pPr>
            <a:lvl3pPr marL="913911" indent="0">
              <a:lnSpc>
                <a:spcPct val="120000"/>
              </a:lnSpc>
              <a:buNone/>
              <a:defRPr sz="1000">
                <a:ln>
                  <a:noFill/>
                </a:ln>
                <a:solidFill>
                  <a:schemeClr val="tx1"/>
                </a:solidFill>
                <a:latin typeface="Roboto Light"/>
                <a:cs typeface="Roboto Light"/>
              </a:defRPr>
            </a:lvl3pPr>
            <a:lvl4pPr marL="1370867" indent="0">
              <a:lnSpc>
                <a:spcPct val="120000"/>
              </a:lnSpc>
              <a:buNone/>
              <a:defRPr sz="1000">
                <a:ln>
                  <a:noFill/>
                </a:ln>
                <a:solidFill>
                  <a:schemeClr val="tx1"/>
                </a:solidFill>
                <a:latin typeface="Roboto Light"/>
                <a:cs typeface="Roboto Light"/>
              </a:defRPr>
            </a:lvl4pPr>
            <a:lvl5pPr marL="1827821" indent="0">
              <a:lnSpc>
                <a:spcPct val="120000"/>
              </a:lnSpc>
              <a:buFont typeface="Arial"/>
              <a:buNone/>
              <a:defRPr sz="1000">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2"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6558529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rand">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endParaRPr>
          </a:p>
        </p:txBody>
      </p:sp>
      <p:sp>
        <p:nvSpPr>
          <p:cNvPr id="9" name="Title Placeholder 2"/>
          <p:cNvSpPr>
            <a:spLocks noGrp="1"/>
          </p:cNvSpPr>
          <p:nvPr>
            <p:ph type="title"/>
          </p:nvPr>
        </p:nvSpPr>
        <p:spPr>
          <a:xfrm>
            <a:off x="1828808" y="2719409"/>
            <a:ext cx="5486403" cy="520701"/>
          </a:xfrm>
          <a:prstGeom prst="rect">
            <a:avLst/>
          </a:prstGeom>
        </p:spPr>
        <p:txBody>
          <a:bodyPr vert="horz" lIns="68564" tIns="34281" rIns="68564" bIns="34281" rtlCol="0" anchor="ctr">
            <a:normAutofit/>
          </a:bodyPr>
          <a:lstStyle>
            <a:lvl1pPr>
              <a:defRPr>
                <a:solidFill>
                  <a:schemeClr val="bg2"/>
                </a:solidFill>
              </a:defRPr>
            </a:lvl1pPr>
          </a:lstStyle>
          <a:p>
            <a:r>
              <a:rPr lang="x-none"/>
              <a:t>Click to edit Master title style</a:t>
            </a:r>
            <a:endParaRPr lang="en-US"/>
          </a:p>
        </p:txBody>
      </p:sp>
      <p:sp>
        <p:nvSpPr>
          <p:cNvPr id="3" name="Content Placeholder 2"/>
          <p:cNvSpPr>
            <a:spLocks noGrp="1" noChangeAspect="1"/>
          </p:cNvSpPr>
          <p:nvPr>
            <p:ph sz="quarter" idx="17"/>
          </p:nvPr>
        </p:nvSpPr>
        <p:spPr>
          <a:xfrm>
            <a:off x="3492000" y="1369384"/>
            <a:ext cx="2160000" cy="1350000"/>
          </a:xfrm>
        </p:spPr>
        <p:txBody>
          <a:bodyPr/>
          <a:lstStyle/>
          <a:p>
            <a:pPr lvl="0"/>
            <a:r>
              <a:rPr lang="sk-SK"/>
              <a:t>Click to edit Master text styles</a:t>
            </a:r>
            <a:endParaRPr lang="en-US"/>
          </a:p>
        </p:txBody>
      </p:sp>
    </p:spTree>
    <p:extLst>
      <p:ext uri="{BB962C8B-B14F-4D97-AF65-F5344CB8AC3E}">
        <p14:creationId xmlns:p14="http://schemas.microsoft.com/office/powerpoint/2010/main" val="1324775117"/>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rand">
    <p:spTree>
      <p:nvGrpSpPr>
        <p:cNvPr id="1" name=""/>
        <p:cNvGrpSpPr/>
        <p:nvPr/>
      </p:nvGrpSpPr>
      <p:grpSpPr>
        <a:xfrm>
          <a:off x="0" y="0"/>
          <a:ext cx="0" cy="0"/>
          <a:chOff x="0" y="0"/>
          <a:chExt cx="0" cy="0"/>
        </a:xfrm>
      </p:grpSpPr>
      <p:sp>
        <p:nvSpPr>
          <p:cNvPr id="5" name="Right Triangle 4"/>
          <p:cNvSpPr/>
          <p:nvPr userDrawn="1"/>
        </p:nvSpPr>
        <p:spPr>
          <a:xfrm rot="20627121" flipV="1">
            <a:off x="-1508014" y="-1450867"/>
            <a:ext cx="9679995" cy="9679995"/>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4" name="Title 3"/>
          <p:cNvSpPr>
            <a:spLocks noGrp="1"/>
          </p:cNvSpPr>
          <p:nvPr>
            <p:ph type="title"/>
          </p:nvPr>
        </p:nvSpPr>
        <p:spPr>
          <a:xfrm>
            <a:off x="457201" y="1901924"/>
            <a:ext cx="2590800" cy="857250"/>
          </a:xfrm>
        </p:spPr>
        <p:txBody>
          <a:bodyPr/>
          <a:lstStyle/>
          <a:p>
            <a:r>
              <a:rPr lang="x-none"/>
              <a:t>Click to edit Master title style</a:t>
            </a:r>
            <a:endParaRPr lang="en-US"/>
          </a:p>
        </p:txBody>
      </p:sp>
      <p:sp>
        <p:nvSpPr>
          <p:cNvPr id="6" name="Picture Placeholder 2"/>
          <p:cNvSpPr>
            <a:spLocks noGrp="1" noChangeAspect="1"/>
          </p:cNvSpPr>
          <p:nvPr>
            <p:ph type="pic" sz="quarter" idx="22"/>
          </p:nvPr>
        </p:nvSpPr>
        <p:spPr>
          <a:xfrm>
            <a:off x="838201" y="776924"/>
            <a:ext cx="1800000" cy="1125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Tree>
    <p:extLst>
      <p:ext uri="{BB962C8B-B14F-4D97-AF65-F5344CB8AC3E}">
        <p14:creationId xmlns:p14="http://schemas.microsoft.com/office/powerpoint/2010/main" val="1180081733"/>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rand">
    <p:spTree>
      <p:nvGrpSpPr>
        <p:cNvPr id="1" name=""/>
        <p:cNvGrpSpPr/>
        <p:nvPr/>
      </p:nvGrpSpPr>
      <p:grpSpPr>
        <a:xfrm>
          <a:off x="0" y="0"/>
          <a:ext cx="0" cy="0"/>
          <a:chOff x="0" y="0"/>
          <a:chExt cx="0" cy="0"/>
        </a:xfrm>
      </p:grpSpPr>
      <p:sp>
        <p:nvSpPr>
          <p:cNvPr id="5" name="Right Triangle 4"/>
          <p:cNvSpPr/>
          <p:nvPr userDrawn="1"/>
        </p:nvSpPr>
        <p:spPr>
          <a:xfrm rot="20627121" flipV="1">
            <a:off x="-1508014" y="-1450867"/>
            <a:ext cx="9679995" cy="9679995"/>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p>
        </p:txBody>
      </p:sp>
      <p:sp>
        <p:nvSpPr>
          <p:cNvPr id="4" name="Title 3"/>
          <p:cNvSpPr>
            <a:spLocks noGrp="1"/>
          </p:cNvSpPr>
          <p:nvPr>
            <p:ph type="title"/>
          </p:nvPr>
        </p:nvSpPr>
        <p:spPr>
          <a:xfrm>
            <a:off x="457201" y="1901924"/>
            <a:ext cx="2590800" cy="857250"/>
          </a:xfrm>
        </p:spPr>
        <p:txBody>
          <a:bodyPr/>
          <a:lstStyle>
            <a:lvl1pPr>
              <a:defRPr>
                <a:solidFill>
                  <a:schemeClr val="accent1"/>
                </a:solidFill>
              </a:defRPr>
            </a:lvl1pPr>
          </a:lstStyle>
          <a:p>
            <a:endParaRPr lang="en-US"/>
          </a:p>
        </p:txBody>
      </p:sp>
      <p:sp>
        <p:nvSpPr>
          <p:cNvPr id="6" name="Picture Placeholder 2"/>
          <p:cNvSpPr>
            <a:spLocks noGrp="1" noChangeAspect="1"/>
          </p:cNvSpPr>
          <p:nvPr>
            <p:ph type="pic" sz="quarter" idx="22"/>
          </p:nvPr>
        </p:nvSpPr>
        <p:spPr>
          <a:xfrm>
            <a:off x="838201" y="776924"/>
            <a:ext cx="1800000" cy="1125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Tree>
    <p:extLst>
      <p:ext uri="{BB962C8B-B14F-4D97-AF65-F5344CB8AC3E}">
        <p14:creationId xmlns:p14="http://schemas.microsoft.com/office/powerpoint/2010/main" val="3474471397"/>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42" y="0"/>
            <a:ext cx="6172201" cy="5143500"/>
          </a:xfrm>
          <a:prstGeom prst="rect">
            <a:avLst/>
          </a:prstGeom>
          <a:noFill/>
          <a:effectLst/>
        </p:spPr>
        <p:txBody>
          <a:bodyPr>
            <a:normAutofit/>
          </a:bodyPr>
          <a:lstStyle>
            <a:lvl1pPr marL="0" indent="0">
              <a:buNone/>
              <a:defRPr sz="1000"/>
            </a:lvl1pPr>
          </a:lstStyle>
          <a:p>
            <a:endParaRPr lang="en-US"/>
          </a:p>
        </p:txBody>
      </p:sp>
      <p:sp>
        <p:nvSpPr>
          <p:cNvPr id="9" name="Text Placeholder 8"/>
          <p:cNvSpPr>
            <a:spLocks noGrp="1"/>
          </p:cNvSpPr>
          <p:nvPr>
            <p:ph type="body" sz="quarter" idx="21"/>
          </p:nvPr>
        </p:nvSpPr>
        <p:spPr>
          <a:xfrm>
            <a:off x="6400800" y="2343152"/>
            <a:ext cx="2491200" cy="1905000"/>
          </a:xfrm>
          <a:prstGeom prst="rect">
            <a:avLst/>
          </a:prstGeom>
        </p:spPr>
        <p:txBody>
          <a:bodyPr>
            <a:noAutofit/>
          </a:bodyPr>
          <a:lstStyle>
            <a:lvl1pPr marL="0" indent="0" algn="ctr">
              <a:lnSpc>
                <a:spcPct val="120000"/>
              </a:lnSpc>
              <a:buNone/>
              <a:defRPr sz="1000" cap="none">
                <a:solidFill>
                  <a:srgbClr val="FFFFFF"/>
                </a:solidFill>
                <a:latin typeface="Roboto Light"/>
                <a:cs typeface="Roboto Light"/>
              </a:defRPr>
            </a:lvl1pPr>
            <a:lvl2pPr marL="456947" indent="0" algn="ctr">
              <a:lnSpc>
                <a:spcPct val="120000"/>
              </a:lnSpc>
              <a:buNone/>
              <a:defRPr sz="1000" cap="none">
                <a:solidFill>
                  <a:srgbClr val="FFFFFF"/>
                </a:solidFill>
                <a:latin typeface="Roboto Light"/>
                <a:cs typeface="Roboto Light"/>
              </a:defRPr>
            </a:lvl2pPr>
            <a:lvl3pPr marL="913911" indent="0" algn="ctr">
              <a:lnSpc>
                <a:spcPct val="120000"/>
              </a:lnSpc>
              <a:buNone/>
              <a:defRPr sz="1000" cap="none">
                <a:solidFill>
                  <a:srgbClr val="FFFFFF"/>
                </a:solidFill>
                <a:latin typeface="Roboto Light"/>
                <a:cs typeface="Roboto Light"/>
              </a:defRPr>
            </a:lvl3pPr>
            <a:lvl4pPr marL="1370867" indent="0" algn="ctr">
              <a:lnSpc>
                <a:spcPct val="120000"/>
              </a:lnSpc>
              <a:buNone/>
              <a:defRPr sz="1000" cap="none">
                <a:solidFill>
                  <a:srgbClr val="FFFFFF"/>
                </a:solidFill>
                <a:latin typeface="Roboto Light"/>
                <a:cs typeface="Roboto Light"/>
              </a:defRPr>
            </a:lvl4pPr>
            <a:lvl5pPr marL="1827821" indent="0" algn="ctr">
              <a:lnSpc>
                <a:spcPct val="120000"/>
              </a:lnSpc>
              <a:buNone/>
              <a:defRPr sz="1000" cap="none">
                <a:solidFill>
                  <a:srgbClr val="FFFFFF"/>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ifth level</a:t>
            </a:r>
            <a:endParaRPr lang="en-US"/>
          </a:p>
        </p:txBody>
      </p:sp>
      <p:sp>
        <p:nvSpPr>
          <p:cNvPr id="18" name="Title Placeholder 2"/>
          <p:cNvSpPr>
            <a:spLocks noGrp="1"/>
          </p:cNvSpPr>
          <p:nvPr>
            <p:ph type="title"/>
          </p:nvPr>
        </p:nvSpPr>
        <p:spPr>
          <a:xfrm>
            <a:off x="6400800" y="1973828"/>
            <a:ext cx="2491200" cy="293161"/>
          </a:xfrm>
          <a:prstGeom prst="rect">
            <a:avLst/>
          </a:prstGeom>
        </p:spPr>
        <p:txBody>
          <a:bodyPr vert="horz" lIns="68564" tIns="34281" rIns="68564" bIns="34281" rtlCol="0" anchor="ctr">
            <a:normAutofit/>
          </a:bodyPr>
          <a:lstStyle/>
          <a:p>
            <a:endParaRPr lang="en-US"/>
          </a:p>
        </p:txBody>
      </p:sp>
      <p:sp>
        <p:nvSpPr>
          <p:cNvPr id="3" name="Picture Placeholder 2"/>
          <p:cNvSpPr>
            <a:spLocks noGrp="1" noChangeAspect="1"/>
          </p:cNvSpPr>
          <p:nvPr>
            <p:ph type="pic" sz="quarter" idx="22"/>
          </p:nvPr>
        </p:nvSpPr>
        <p:spPr>
          <a:xfrm>
            <a:off x="6934201" y="742950"/>
            <a:ext cx="1440000" cy="900000"/>
          </a:xfrm>
          <a:prstGeom prst="rect">
            <a:avLst/>
          </a:prstGeom>
        </p:spPr>
        <p:txBody>
          <a:bodyPr>
            <a:normAutofit/>
          </a:bodyPr>
          <a:lstStyle>
            <a:lvl1pPr marL="0" indent="0">
              <a:buNone/>
              <a:defRPr sz="1000" cap="none">
                <a:solidFill>
                  <a:srgbClr val="FFFFFF"/>
                </a:solidFill>
                <a:latin typeface="Roboto Light"/>
                <a:cs typeface="Roboto Light"/>
              </a:defRPr>
            </a:lvl1pPr>
          </a:lstStyle>
          <a:p>
            <a:endParaRPr lang="en-US"/>
          </a:p>
        </p:txBody>
      </p:sp>
      <p:sp>
        <p:nvSpPr>
          <p:cNvPr id="4" name="Footer Placeholder 3"/>
          <p:cNvSpPr>
            <a:spLocks noGrp="1"/>
          </p:cNvSpPr>
          <p:nvPr>
            <p:ph type="ftr" sz="quarter" idx="23"/>
          </p:nvPr>
        </p:nvSpPr>
        <p:spPr>
          <a:xfrm>
            <a:off x="6400800" y="4492667"/>
            <a:ext cx="2491200" cy="274637"/>
          </a:xfrm>
        </p:spPr>
        <p:txBody>
          <a:bodyPr/>
          <a:lstStyle>
            <a:lvl1pPr algn="ctr">
              <a:defRPr/>
            </a:lvl1pPr>
          </a:lstStyle>
          <a:p>
            <a:r>
              <a:rPr lang="en-US"/>
              <a:t>www.graphicriver.net/goashape</a:t>
            </a:r>
          </a:p>
        </p:txBody>
      </p:sp>
    </p:spTree>
    <p:extLst>
      <p:ext uri="{BB962C8B-B14F-4D97-AF65-F5344CB8AC3E}">
        <p14:creationId xmlns:p14="http://schemas.microsoft.com/office/powerpoint/2010/main" val="278930159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rand">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endParaRPr>
          </a:p>
        </p:txBody>
      </p:sp>
      <p:sp>
        <p:nvSpPr>
          <p:cNvPr id="9" name="Text Placeholder 8"/>
          <p:cNvSpPr>
            <a:spLocks noGrp="1"/>
          </p:cNvSpPr>
          <p:nvPr>
            <p:ph type="body" sz="quarter" idx="11" hasCustomPrompt="1"/>
          </p:nvPr>
        </p:nvSpPr>
        <p:spPr>
          <a:xfrm>
            <a:off x="2590835" y="3831207"/>
            <a:ext cx="4038601" cy="703783"/>
          </a:xfrm>
          <a:prstGeom prst="rect">
            <a:avLst/>
          </a:prstGeom>
        </p:spPr>
        <p:txBody>
          <a:bodyPr>
            <a:noAutofit/>
          </a:bodyPr>
          <a:lstStyle>
            <a:lvl1pPr marL="0" indent="0" algn="l">
              <a:lnSpc>
                <a:spcPct val="120000"/>
              </a:lnSpc>
              <a:spcAft>
                <a:spcPts val="0"/>
              </a:spcAft>
              <a:buFont typeface="Arial"/>
              <a:buNone/>
              <a:defRPr sz="1000" b="0" i="0" cap="none">
                <a:solidFill>
                  <a:schemeClr val="bg1"/>
                </a:solidFill>
                <a:latin typeface="Roboto Light"/>
                <a:cs typeface="Roboto Light"/>
              </a:defRPr>
            </a:lvl1pPr>
            <a:lvl2pPr marL="456947" indent="0" algn="l">
              <a:lnSpc>
                <a:spcPct val="120000"/>
              </a:lnSpc>
              <a:spcAft>
                <a:spcPts val="0"/>
              </a:spcAft>
              <a:buFont typeface="Arial"/>
              <a:buNone/>
              <a:defRPr sz="1000" b="0" i="0">
                <a:solidFill>
                  <a:schemeClr val="bg1"/>
                </a:solidFill>
                <a:latin typeface="Roboto Light"/>
                <a:cs typeface="Roboto Light"/>
              </a:defRPr>
            </a:lvl2pPr>
            <a:lvl3pPr marL="913911" indent="0" algn="l">
              <a:lnSpc>
                <a:spcPct val="120000"/>
              </a:lnSpc>
              <a:spcAft>
                <a:spcPts val="0"/>
              </a:spcAft>
              <a:buFont typeface="Arial"/>
              <a:buNone/>
              <a:defRPr sz="1000" b="0" i="0">
                <a:solidFill>
                  <a:schemeClr val="bg1"/>
                </a:solidFill>
                <a:latin typeface="Roboto Light"/>
                <a:cs typeface="Roboto Light"/>
              </a:defRPr>
            </a:lvl3pPr>
            <a:lvl4pPr marL="1370867" indent="0" algn="l">
              <a:lnSpc>
                <a:spcPct val="120000"/>
              </a:lnSpc>
              <a:spcAft>
                <a:spcPts val="0"/>
              </a:spcAft>
              <a:buFont typeface="Arial"/>
              <a:buNone/>
              <a:defRPr sz="1000" b="0" i="0">
                <a:solidFill>
                  <a:schemeClr val="bg1"/>
                </a:solidFill>
                <a:latin typeface="Roboto Light"/>
                <a:cs typeface="Roboto Light"/>
              </a:defRPr>
            </a:lvl4pPr>
            <a:lvl5pPr marL="1827821" indent="0" algn="l">
              <a:lnSpc>
                <a:spcPct val="120000"/>
              </a:lnSpc>
              <a:spcAft>
                <a:spcPts val="0"/>
              </a:spcAft>
              <a:buFont typeface="Arial"/>
              <a:buNone/>
              <a:defRPr sz="1000" b="0" i="0">
                <a:solidFill>
                  <a:schemeClr val="bg1"/>
                </a:solidFill>
                <a:latin typeface="Roboto Light"/>
                <a:cs typeface="Roboto Light"/>
              </a:defRPr>
            </a:lvl5pPr>
          </a:lstStyle>
          <a:p>
            <a:pPr lvl="0"/>
            <a:r>
              <a:rPr lang="x-none" dirty="0"/>
              <a:t>Click to edit master text styles</a:t>
            </a:r>
            <a:endParaRPr lang="en-US" dirty="0"/>
          </a:p>
        </p:txBody>
      </p:sp>
      <p:sp>
        <p:nvSpPr>
          <p:cNvPr id="2" name="Title 1"/>
          <p:cNvSpPr>
            <a:spLocks noGrp="1"/>
          </p:cNvSpPr>
          <p:nvPr>
            <p:ph type="title"/>
          </p:nvPr>
        </p:nvSpPr>
        <p:spPr>
          <a:xfrm>
            <a:off x="2590835" y="3409990"/>
            <a:ext cx="4038601" cy="421217"/>
          </a:xfrm>
        </p:spPr>
        <p:txBody>
          <a:bodyPr/>
          <a:lstStyle/>
          <a:p>
            <a:endParaRPr lang="en-US"/>
          </a:p>
        </p:txBody>
      </p:sp>
      <p:sp>
        <p:nvSpPr>
          <p:cNvPr id="6" name="Picture Placeholder 6"/>
          <p:cNvSpPr>
            <a:spLocks noGrp="1" noChangeAspect="1"/>
          </p:cNvSpPr>
          <p:nvPr>
            <p:ph type="pic" sz="quarter" idx="12"/>
          </p:nvPr>
        </p:nvSpPr>
        <p:spPr>
          <a:xfrm>
            <a:off x="609600" y="3409950"/>
            <a:ext cx="1800000" cy="1125000"/>
          </a:xfrm>
          <a:prstGeom prst="rect">
            <a:avLst/>
          </a:prstGeom>
        </p:spPr>
        <p:txBody>
          <a:bodyPr>
            <a:normAutofit/>
          </a:bodyPr>
          <a:lstStyle>
            <a:lvl1pPr marL="0" indent="0">
              <a:buNone/>
              <a:defRPr sz="1000">
                <a:solidFill>
                  <a:srgbClr val="FFFFFF"/>
                </a:solidFill>
                <a:latin typeface="Open Sans"/>
                <a:cs typeface="Open Sans"/>
              </a:defRPr>
            </a:lvl1pPr>
          </a:lstStyle>
          <a:p>
            <a:endParaRPr lang="en-US" dirty="0"/>
          </a:p>
        </p:txBody>
      </p:sp>
    </p:spTree>
    <p:extLst>
      <p:ext uri="{BB962C8B-B14F-4D97-AF65-F5344CB8AC3E}">
        <p14:creationId xmlns:p14="http://schemas.microsoft.com/office/powerpoint/2010/main" val="819055564"/>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rand">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ln>
                <a:noFill/>
              </a:ln>
            </a:endParaRPr>
          </a:p>
        </p:txBody>
      </p:sp>
      <p:sp>
        <p:nvSpPr>
          <p:cNvPr id="12" name="Text Placeholder 8"/>
          <p:cNvSpPr>
            <a:spLocks noGrp="1"/>
          </p:cNvSpPr>
          <p:nvPr>
            <p:ph type="body" sz="quarter" idx="11" hasCustomPrompt="1"/>
          </p:nvPr>
        </p:nvSpPr>
        <p:spPr>
          <a:xfrm>
            <a:off x="533401" y="2419352"/>
            <a:ext cx="3048000" cy="2209800"/>
          </a:xfrm>
          <a:prstGeom prst="rect">
            <a:avLst/>
          </a:prstGeom>
        </p:spPr>
        <p:txBody>
          <a:bodyPr>
            <a:noAutofit/>
          </a:bodyPr>
          <a:lstStyle>
            <a:lvl1pPr marL="0" indent="0" algn="l">
              <a:lnSpc>
                <a:spcPct val="120000"/>
              </a:lnSpc>
              <a:spcAft>
                <a:spcPts val="0"/>
              </a:spcAft>
              <a:buFont typeface="Arial"/>
              <a:buNone/>
              <a:defRPr sz="1000" b="0" i="0" cap="none">
                <a:solidFill>
                  <a:schemeClr val="bg1"/>
                </a:solidFill>
                <a:latin typeface="Roboto Light"/>
                <a:cs typeface="Roboto Light"/>
              </a:defRPr>
            </a:lvl1pPr>
            <a:lvl2pPr marL="456947" indent="0" algn="l">
              <a:lnSpc>
                <a:spcPct val="120000"/>
              </a:lnSpc>
              <a:spcAft>
                <a:spcPts val="0"/>
              </a:spcAft>
              <a:buFont typeface="Arial"/>
              <a:buNone/>
              <a:defRPr sz="1000" b="0" i="0">
                <a:solidFill>
                  <a:schemeClr val="bg1"/>
                </a:solidFill>
                <a:latin typeface="Roboto Light"/>
                <a:cs typeface="Roboto Light"/>
              </a:defRPr>
            </a:lvl2pPr>
            <a:lvl3pPr marL="913911" indent="0" algn="l">
              <a:lnSpc>
                <a:spcPct val="120000"/>
              </a:lnSpc>
              <a:spcAft>
                <a:spcPts val="0"/>
              </a:spcAft>
              <a:buFont typeface="Arial"/>
              <a:buNone/>
              <a:defRPr sz="1000" b="0" i="0">
                <a:solidFill>
                  <a:schemeClr val="bg1"/>
                </a:solidFill>
                <a:latin typeface="Roboto Light"/>
                <a:cs typeface="Roboto Light"/>
              </a:defRPr>
            </a:lvl3pPr>
            <a:lvl4pPr marL="1370867" indent="0" algn="l">
              <a:lnSpc>
                <a:spcPct val="120000"/>
              </a:lnSpc>
              <a:spcAft>
                <a:spcPts val="0"/>
              </a:spcAft>
              <a:buFont typeface="Arial"/>
              <a:buNone/>
              <a:defRPr sz="1000" b="0" i="0">
                <a:solidFill>
                  <a:schemeClr val="bg1"/>
                </a:solidFill>
                <a:latin typeface="Roboto Light"/>
                <a:cs typeface="Roboto Light"/>
              </a:defRPr>
            </a:lvl4pPr>
            <a:lvl5pPr marL="1827821" indent="0" algn="l">
              <a:lnSpc>
                <a:spcPct val="120000"/>
              </a:lnSpc>
              <a:spcAft>
                <a:spcPts val="0"/>
              </a:spcAft>
              <a:buFont typeface="Arial"/>
              <a:buNone/>
              <a:defRPr sz="1000" b="0" i="0">
                <a:solidFill>
                  <a:schemeClr val="bg1"/>
                </a:solidFill>
                <a:latin typeface="Roboto Light"/>
                <a:cs typeface="Roboto Light"/>
              </a:defRPr>
            </a:lvl5pPr>
          </a:lstStyle>
          <a:p>
            <a:pPr lvl="0"/>
            <a:r>
              <a:rPr lang="x-none" dirty="0"/>
              <a:t>Click to edit master text styles</a:t>
            </a:r>
            <a:endParaRPr lang="en-US" dirty="0"/>
          </a:p>
        </p:txBody>
      </p:sp>
      <p:sp>
        <p:nvSpPr>
          <p:cNvPr id="13" name="Title 1"/>
          <p:cNvSpPr>
            <a:spLocks noGrp="1"/>
          </p:cNvSpPr>
          <p:nvPr>
            <p:ph type="title"/>
          </p:nvPr>
        </p:nvSpPr>
        <p:spPr>
          <a:xfrm>
            <a:off x="533401" y="1957958"/>
            <a:ext cx="3048000" cy="461433"/>
          </a:xfrm>
        </p:spPr>
        <p:txBody>
          <a:bodyPr/>
          <a:lstStyle/>
          <a:p>
            <a:endParaRPr lang="en-US"/>
          </a:p>
        </p:txBody>
      </p:sp>
      <p:sp>
        <p:nvSpPr>
          <p:cNvPr id="14" name="Picture Placeholder 6"/>
          <p:cNvSpPr>
            <a:spLocks noGrp="1" noChangeAspect="1"/>
          </p:cNvSpPr>
          <p:nvPr>
            <p:ph type="pic" sz="quarter" idx="12"/>
          </p:nvPr>
        </p:nvSpPr>
        <p:spPr>
          <a:xfrm>
            <a:off x="533401" y="550334"/>
            <a:ext cx="1800000" cy="1125000"/>
          </a:xfrm>
          <a:prstGeom prst="rect">
            <a:avLst/>
          </a:prstGeom>
        </p:spPr>
        <p:txBody>
          <a:bodyPr>
            <a:normAutofit/>
          </a:bodyPr>
          <a:lstStyle>
            <a:lvl1pPr marL="0" indent="0">
              <a:buNone/>
              <a:defRPr sz="1000">
                <a:solidFill>
                  <a:srgbClr val="FFFFFF"/>
                </a:solidFill>
                <a:latin typeface="Open Sans"/>
                <a:cs typeface="Open Sans"/>
              </a:defRPr>
            </a:lvl1pPr>
          </a:lstStyle>
          <a:p>
            <a:endParaRPr lang="en-US" dirty="0"/>
          </a:p>
        </p:txBody>
      </p:sp>
    </p:spTree>
    <p:extLst>
      <p:ext uri="{BB962C8B-B14F-4D97-AF65-F5344CB8AC3E}">
        <p14:creationId xmlns:p14="http://schemas.microsoft.com/office/powerpoint/2010/main" val="1835643627"/>
      </p:ext>
    </p:extLst>
  </p:cSld>
  <p:clrMapOvr>
    <a:masterClrMapping/>
  </p:clrMapOvr>
  <p:transition spd="slow">
    <p:push dir="u"/>
  </p:transition>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24" y="1352550"/>
            <a:ext cx="4319999" cy="2895600"/>
          </a:xfrm>
          <a:prstGeom prst="rect">
            <a:avLst/>
          </a:prstGeom>
        </p:spPr>
        <p:txBody>
          <a:bodyPr>
            <a:normAutofit/>
          </a:bodyPr>
          <a:lstStyle>
            <a:lvl1pPr marL="0" indent="0" algn="l">
              <a:lnSpc>
                <a:spcPct val="120000"/>
              </a:lnSpc>
              <a:buFont typeface="Arial"/>
              <a:buNone/>
              <a:defRPr sz="1000">
                <a:solidFill>
                  <a:schemeClr val="tx1"/>
                </a:solidFill>
                <a:latin typeface="Roboto Light"/>
                <a:cs typeface="Roboto Light"/>
              </a:defRPr>
            </a:lvl1pPr>
            <a:lvl2pPr marL="456947" indent="0" algn="ctr">
              <a:buNone/>
              <a:defRPr sz="2000"/>
            </a:lvl2pPr>
            <a:lvl3pPr marL="913911" indent="0" algn="ctr">
              <a:buNone/>
              <a:defRPr sz="1800"/>
            </a:lvl3pPr>
            <a:lvl4pPr marL="1370867" indent="0" algn="ctr">
              <a:buNone/>
              <a:defRPr sz="1600"/>
            </a:lvl4pPr>
            <a:lvl5pPr marL="1827821" indent="0" algn="ctr">
              <a:buNone/>
              <a:defRPr sz="1600"/>
            </a:lvl5pPr>
            <a:lvl6pPr marL="2284775" indent="0" algn="ctr">
              <a:buNone/>
              <a:defRPr sz="1600"/>
            </a:lvl6pPr>
            <a:lvl7pPr marL="2741723" indent="0" algn="ctr">
              <a:buNone/>
              <a:defRPr sz="1600"/>
            </a:lvl7pPr>
            <a:lvl8pPr marL="3198680" indent="0" algn="ctr">
              <a:buNone/>
              <a:defRPr sz="1600"/>
            </a:lvl8pPr>
            <a:lvl9pPr marL="3655634" indent="0" algn="ctr">
              <a:buNone/>
              <a:defRPr sz="1600"/>
            </a:lvl9pPr>
          </a:lstStyle>
          <a:p>
            <a:endParaRPr lang="en-US" dirty="0"/>
          </a:p>
        </p:txBody>
      </p:sp>
      <p:sp>
        <p:nvSpPr>
          <p:cNvPr id="4" name="Content Placeholder 3"/>
          <p:cNvSpPr>
            <a:spLocks noGrp="1"/>
          </p:cNvSpPr>
          <p:nvPr>
            <p:ph sz="quarter" idx="17"/>
          </p:nvPr>
        </p:nvSpPr>
        <p:spPr>
          <a:xfrm>
            <a:off x="252416" y="1352550"/>
            <a:ext cx="4319588" cy="2895600"/>
          </a:xfrm>
          <a:prstGeom prst="rect">
            <a:avLst/>
          </a:prstGeom>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a:xfrm>
            <a:off x="252419" y="427575"/>
            <a:ext cx="7820065" cy="636058"/>
          </a:xfrm>
        </p:spPr>
        <p:txBody>
          <a:bodyPr vert="horz"/>
          <a:lstStyle/>
          <a:p>
            <a:r>
              <a:rPr lang="x-none"/>
              <a:t>Click to edit Master title style</a:t>
            </a:r>
            <a:endParaRPr lang="en-US"/>
          </a:p>
        </p:txBody>
      </p:sp>
      <p:sp>
        <p:nvSpPr>
          <p:cNvPr id="2" name="Footer Placeholder 1"/>
          <p:cNvSpPr>
            <a:spLocks noGrp="1"/>
          </p:cNvSpPr>
          <p:nvPr>
            <p:ph type="ftr" sz="quarter" idx="18"/>
          </p:nvPr>
        </p:nvSpPr>
        <p:spPr/>
        <p:txBody>
          <a:bodyPr/>
          <a:lstStyle/>
          <a:p>
            <a:r>
              <a:rPr lang="en-US" dirty="0"/>
              <a:t>www.graphicriver.net/goashape</a:t>
            </a:r>
          </a:p>
        </p:txBody>
      </p:sp>
      <p:pic>
        <p:nvPicPr>
          <p:cNvPr id="7" name="Picture 6" descr="5.png"/>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9"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34348491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3" name="Content Placeholder 2"/>
          <p:cNvSpPr>
            <a:spLocks noGrp="1"/>
          </p:cNvSpPr>
          <p:nvPr>
            <p:ph sz="quarter" idx="17"/>
          </p:nvPr>
        </p:nvSpPr>
        <p:spPr>
          <a:xfrm>
            <a:off x="24" y="0"/>
            <a:ext cx="9143999" cy="4095750"/>
          </a:xfrm>
          <a:prstGeom prst="rect">
            <a:avLst/>
          </a:prstGeom>
        </p:spPr>
        <p:txBody>
          <a:bodyPr>
            <a:normAutofit/>
          </a:bodyPr>
          <a:lstStyle>
            <a:lvl1pPr marL="0" indent="0">
              <a:buNone/>
              <a:defRPr sz="1000">
                <a:solidFill>
                  <a:srgbClr val="FFFFFF"/>
                </a:solidFill>
                <a:latin typeface="Roboto Light"/>
                <a:cs typeface="Roboto Light"/>
              </a:defRPr>
            </a:lvl1pPr>
            <a:lvl2pPr marL="456947" indent="0">
              <a:buNone/>
              <a:defRPr sz="1000">
                <a:solidFill>
                  <a:srgbClr val="FFFFFF"/>
                </a:solidFill>
                <a:latin typeface="Roboto Light"/>
                <a:cs typeface="Roboto Light"/>
              </a:defRPr>
            </a:lvl2pPr>
            <a:lvl3pPr marL="913911" indent="0">
              <a:buNone/>
              <a:defRPr sz="1000">
                <a:solidFill>
                  <a:srgbClr val="FFFFFF"/>
                </a:solidFill>
                <a:latin typeface="Roboto Light"/>
                <a:cs typeface="Roboto Light"/>
              </a:defRPr>
            </a:lvl3pPr>
            <a:lvl4pPr marL="1370867" indent="0">
              <a:buNone/>
              <a:defRPr sz="1000">
                <a:solidFill>
                  <a:srgbClr val="FFFFFF"/>
                </a:solidFill>
                <a:latin typeface="Roboto Light"/>
                <a:cs typeface="Roboto Light"/>
              </a:defRPr>
            </a:lvl4pPr>
            <a:lvl5pPr marL="1827821" indent="0">
              <a:buNone/>
              <a:defRPr sz="1000">
                <a:solidFill>
                  <a:srgbClr val="FFFFFF"/>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18"/>
          </p:nvPr>
        </p:nvSpPr>
        <p:spPr>
          <a:xfrm>
            <a:off x="4572024" y="4324350"/>
            <a:ext cx="4267199" cy="533400"/>
          </a:xfrm>
          <a:prstGeom prst="rect">
            <a:avLst/>
          </a:prstGeom>
        </p:spPr>
        <p:txBody>
          <a:bodyPr anchor="t" anchorCtr="0">
            <a:noAutofit/>
          </a:bodyPr>
          <a:lstStyle>
            <a:lvl1pPr marL="0" indent="0" algn="r">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8" name="Title 17"/>
          <p:cNvSpPr>
            <a:spLocks noGrp="1"/>
          </p:cNvSpPr>
          <p:nvPr>
            <p:ph type="title"/>
          </p:nvPr>
        </p:nvSpPr>
        <p:spPr>
          <a:xfrm>
            <a:off x="278400" y="4644084"/>
            <a:ext cx="4293600" cy="213666"/>
          </a:xfrm>
        </p:spPr>
        <p:txBody>
          <a:bodyPr anchor="ctr" anchorCtr="0"/>
          <a:lstStyle/>
          <a:p>
            <a:r>
              <a:rPr lang="x-none"/>
              <a:t>Click to edit Master</a:t>
            </a:r>
            <a:endParaRPr lang="en-US"/>
          </a:p>
        </p:txBody>
      </p:sp>
      <p:sp>
        <p:nvSpPr>
          <p:cNvPr id="20" name="Text Placeholder 8"/>
          <p:cNvSpPr txBox="1">
            <a:spLocks/>
          </p:cNvSpPr>
          <p:nvPr userDrawn="1"/>
        </p:nvSpPr>
        <p:spPr>
          <a:xfrm>
            <a:off x="278401" y="4324360"/>
            <a:ext cx="1729200" cy="319088"/>
          </a:xfrm>
          <a:prstGeom prst="rect">
            <a:avLst/>
          </a:prstGeom>
        </p:spPr>
        <p:txBody>
          <a:bodyPr vert="horz" lIns="91418" tIns="45708" rIns="91418" bIns="45708" rtlCol="0" anchor="ctr">
            <a:normAutofit fontScale="92500" lnSpcReduction="20000"/>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t>MAP</a:t>
            </a:r>
            <a:endParaRPr lang="en-US" sz="2000" dirty="0"/>
          </a:p>
        </p:txBody>
      </p:sp>
    </p:spTree>
    <p:extLst>
      <p:ext uri="{BB962C8B-B14F-4D97-AF65-F5344CB8AC3E}">
        <p14:creationId xmlns:p14="http://schemas.microsoft.com/office/powerpoint/2010/main" val="39702292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2971851" y="0"/>
            <a:ext cx="6172201" cy="5143500"/>
          </a:xfrm>
          <a:prstGeom prst="rect">
            <a:avLst/>
          </a:prstGeom>
          <a:noFill/>
          <a:effectLst/>
        </p:spPr>
        <p:txBody>
          <a:bodyPr>
            <a:normAutofit/>
          </a:bodyPr>
          <a:lstStyle>
            <a:lvl1pPr marL="0" indent="0">
              <a:buNone/>
              <a:defRPr sz="1000"/>
            </a:lvl1pPr>
          </a:lstStyle>
          <a:p>
            <a:endParaRPr lang="en-US"/>
          </a:p>
        </p:txBody>
      </p:sp>
      <p:sp>
        <p:nvSpPr>
          <p:cNvPr id="19" name="Text Placeholder 4"/>
          <p:cNvSpPr>
            <a:spLocks noGrp="1"/>
          </p:cNvSpPr>
          <p:nvPr>
            <p:ph type="body" sz="quarter" idx="18"/>
          </p:nvPr>
        </p:nvSpPr>
        <p:spPr>
          <a:xfrm>
            <a:off x="252047" y="1123993"/>
            <a:ext cx="2415001" cy="2212447"/>
          </a:xfrm>
          <a:prstGeom prst="rect">
            <a:avLst/>
          </a:prstGeom>
        </p:spPr>
        <p:txBody>
          <a:bodyPr anchor="t" anchorCtr="0">
            <a:noAutofit/>
          </a:bodyPr>
          <a:lstStyle>
            <a:lvl1pPr marL="0" indent="0">
              <a:buNone/>
              <a:defRPr sz="1000">
                <a:latin typeface="Roboto Light"/>
                <a:cs typeface="Roboto Light"/>
              </a:defRPr>
            </a:lvl1pPr>
            <a:lvl2pPr marL="456947" indent="0">
              <a:buNone/>
              <a:defRPr sz="1000">
                <a:latin typeface="Roboto Light"/>
                <a:cs typeface="Roboto Light"/>
              </a:defRPr>
            </a:lvl2pPr>
            <a:lvl3pPr marL="913911" indent="0">
              <a:buNone/>
              <a:defRPr sz="1000">
                <a:latin typeface="Roboto Light"/>
                <a:cs typeface="Roboto Light"/>
              </a:defRPr>
            </a:lvl3pPr>
            <a:lvl4pPr marL="1370867" indent="0">
              <a:buNone/>
              <a:defRPr sz="1000">
                <a:latin typeface="Roboto Light"/>
                <a:cs typeface="Roboto Light"/>
              </a:defRPr>
            </a:lvl4pPr>
            <a:lvl5pPr marL="1827821" indent="0">
              <a:buNone/>
              <a:defRPr sz="1000">
                <a:latin typeface="Roboto Light"/>
                <a:cs typeface="Roboto Light"/>
              </a:defRPr>
            </a:lvl5pPr>
          </a:lstStyle>
          <a:p>
            <a:pPr lvl="0"/>
            <a:r>
              <a:rPr lang="x-none"/>
              <a:t>Click to edit Master text styles</a:t>
            </a:r>
            <a:endParaRPr lang="en-US"/>
          </a:p>
        </p:txBody>
      </p:sp>
      <p:sp>
        <p:nvSpPr>
          <p:cNvPr id="18" name="Title 17"/>
          <p:cNvSpPr>
            <a:spLocks noGrp="1"/>
          </p:cNvSpPr>
          <p:nvPr>
            <p:ph type="title"/>
          </p:nvPr>
        </p:nvSpPr>
        <p:spPr>
          <a:xfrm>
            <a:off x="252047" y="567272"/>
            <a:ext cx="2415001" cy="533400"/>
          </a:xfrm>
        </p:spPr>
        <p:txBody>
          <a:bodyPr/>
          <a:lstStyle/>
          <a:p>
            <a:endParaRPr lang="en-US"/>
          </a:p>
        </p:txBody>
      </p:sp>
      <p:sp>
        <p:nvSpPr>
          <p:cNvPr id="21" name="Text Placeholder 8"/>
          <p:cNvSpPr txBox="1">
            <a:spLocks/>
          </p:cNvSpPr>
          <p:nvPr userDrawn="1"/>
        </p:nvSpPr>
        <p:spPr>
          <a:xfrm>
            <a:off x="252047" y="292092"/>
            <a:ext cx="2415001"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t>MAP</a:t>
            </a:r>
            <a:endParaRPr lang="en-US" sz="2000" dirty="0"/>
          </a:p>
        </p:txBody>
      </p:sp>
      <p:pic>
        <p:nvPicPr>
          <p:cNvPr id="8" name="Picture 7" descr="5.png"/>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Tree>
    <p:extLst>
      <p:ext uri="{BB962C8B-B14F-4D97-AF65-F5344CB8AC3E}">
        <p14:creationId xmlns:p14="http://schemas.microsoft.com/office/powerpoint/2010/main" val="328168417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4572000" y="1352550"/>
            <a:ext cx="4320000" cy="2895600"/>
          </a:xfrm>
          <a:prstGeom prst="rect">
            <a:avLst/>
          </a:prstGeom>
        </p:spPr>
        <p:txBody>
          <a:bodyPr>
            <a:normAutofit/>
          </a:bodyPr>
          <a:lstStyle>
            <a:lvl1pPr marL="0" indent="0">
              <a:lnSpc>
                <a:spcPct val="120000"/>
              </a:lnSpc>
              <a:spcAft>
                <a:spcPts val="600"/>
              </a:spcAft>
              <a:buNone/>
              <a:defRPr sz="1000">
                <a:solidFill>
                  <a:schemeClr val="tx1"/>
                </a:solidFill>
                <a:latin typeface="Roboto Light"/>
                <a:cs typeface="Roboto Light"/>
              </a:defRPr>
            </a:lvl1pPr>
            <a:lvl2pPr marL="456947" indent="0">
              <a:lnSpc>
                <a:spcPct val="120000"/>
              </a:lnSpc>
              <a:spcAft>
                <a:spcPts val="600"/>
              </a:spcAft>
              <a:buNone/>
              <a:defRPr sz="1000">
                <a:solidFill>
                  <a:schemeClr val="tx1"/>
                </a:solidFill>
                <a:latin typeface="Roboto Light"/>
                <a:cs typeface="Roboto Light"/>
              </a:defRPr>
            </a:lvl2pPr>
            <a:lvl3pPr marL="913911" indent="0">
              <a:lnSpc>
                <a:spcPct val="120000"/>
              </a:lnSpc>
              <a:spcAft>
                <a:spcPts val="600"/>
              </a:spcAft>
              <a:buNone/>
              <a:defRPr sz="1000">
                <a:solidFill>
                  <a:schemeClr val="tx1"/>
                </a:solidFill>
                <a:latin typeface="Roboto Light"/>
                <a:cs typeface="Roboto Light"/>
              </a:defRPr>
            </a:lvl3pPr>
            <a:lvl4pPr marL="1370867" indent="0">
              <a:lnSpc>
                <a:spcPct val="120000"/>
              </a:lnSpc>
              <a:spcAft>
                <a:spcPts val="600"/>
              </a:spcAft>
              <a:buNone/>
              <a:defRPr sz="1000">
                <a:solidFill>
                  <a:schemeClr val="tx1"/>
                </a:solidFill>
                <a:latin typeface="Roboto Light"/>
                <a:cs typeface="Roboto Light"/>
              </a:defRPr>
            </a:lvl4pPr>
            <a:lvl5pPr marL="1827821" indent="0">
              <a:lnSpc>
                <a:spcPct val="120000"/>
              </a:lnSpc>
              <a:spcAft>
                <a:spcPts val="600"/>
              </a:spcAft>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252466" y="819152"/>
            <a:ext cx="7900987" cy="381000"/>
          </a:xfrm>
        </p:spPr>
        <p:txBody>
          <a:bodyPr vert="horz"/>
          <a:lstStyle/>
          <a:p>
            <a:r>
              <a:rPr lang="sk-SK"/>
              <a:t>Click to edit Master title style</a:t>
            </a:r>
            <a:endParaRPr lang="en-US"/>
          </a:p>
        </p:txBody>
      </p:sp>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49261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lide 1">
    <p:spTree>
      <p:nvGrpSpPr>
        <p:cNvPr id="1" name=""/>
        <p:cNvGrpSpPr/>
        <p:nvPr/>
      </p:nvGrpSpPr>
      <p:grpSpPr>
        <a:xfrm>
          <a:off x="0" y="0"/>
          <a:ext cx="0" cy="0"/>
          <a:chOff x="0" y="0"/>
          <a:chExt cx="0" cy="0"/>
        </a:xfrm>
      </p:grpSpPr>
      <p:sp>
        <p:nvSpPr>
          <p:cNvPr id="17" name="Content Placeholder 16"/>
          <p:cNvSpPr>
            <a:spLocks noGrp="1"/>
          </p:cNvSpPr>
          <p:nvPr>
            <p:ph sz="quarter" idx="14" hasCustomPrompt="1"/>
          </p:nvPr>
        </p:nvSpPr>
        <p:spPr>
          <a:xfrm>
            <a:off x="252000" y="1352550"/>
            <a:ext cx="4320000" cy="2895600"/>
          </a:xfrm>
          <a:prstGeom prst="rect">
            <a:avLst/>
          </a:prstGeom>
        </p:spPr>
        <p:txBody>
          <a:bodyPr>
            <a:normAutofit/>
          </a:bodyPr>
          <a:lstStyle>
            <a:lvl1pPr marL="0" indent="0">
              <a:lnSpc>
                <a:spcPct val="120000"/>
              </a:lnSpc>
              <a:buNone/>
              <a:defRPr sz="1000">
                <a:solidFill>
                  <a:schemeClr val="tx1"/>
                </a:solidFill>
                <a:latin typeface="Roboto Light"/>
                <a:cs typeface="Roboto Light"/>
              </a:defRPr>
            </a:lvl1pPr>
            <a:lvl2pPr marL="456947" indent="0">
              <a:lnSpc>
                <a:spcPct val="120000"/>
              </a:lnSpc>
              <a:buNone/>
              <a:defRPr sz="1000">
                <a:solidFill>
                  <a:schemeClr val="tx1"/>
                </a:solidFill>
                <a:latin typeface="Roboto Light"/>
                <a:cs typeface="Roboto Light"/>
              </a:defRPr>
            </a:lvl2pPr>
            <a:lvl3pPr marL="913911" indent="0">
              <a:lnSpc>
                <a:spcPct val="120000"/>
              </a:lnSpc>
              <a:buNone/>
              <a:defRPr sz="1000">
                <a:solidFill>
                  <a:schemeClr val="tx1"/>
                </a:solidFill>
                <a:latin typeface="Roboto Light"/>
                <a:cs typeface="Roboto Light"/>
              </a:defRPr>
            </a:lvl3pPr>
            <a:lvl4pPr marL="1370867" indent="0">
              <a:lnSpc>
                <a:spcPct val="120000"/>
              </a:lnSpc>
              <a:buNone/>
              <a:defRPr sz="1000">
                <a:solidFill>
                  <a:schemeClr val="tx1"/>
                </a:solidFill>
                <a:latin typeface="Roboto Light"/>
                <a:cs typeface="Roboto Light"/>
              </a:defRPr>
            </a:lvl4pPr>
            <a:lvl5pPr marL="1827821" indent="0">
              <a:lnSpc>
                <a:spcPct val="120000"/>
              </a:lnSpc>
              <a:buFont typeface="Arial"/>
              <a:buNone/>
              <a:defRPr sz="100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sk-SK"/>
              <a:t>Click to edit Master title style</a:t>
            </a:r>
            <a:endParaRPr lang="en-US"/>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60507644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75.xml"/><Relationship Id="rId1" Type="http://schemas.openxmlformats.org/officeDocument/2006/relationships/slideLayout" Target="../slideLayouts/slideLayout7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0.xml"/><Relationship Id="rId7"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1.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 Id="rId9"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5" Type="http://schemas.openxmlformats.org/officeDocument/2006/relationships/theme" Target="../theme/theme9.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chemeClr val="accent3"/>
                </a:solidFill>
                <a:latin typeface="Roboto Light"/>
                <a:cs typeface="Roboto Light"/>
              </a:defRPr>
            </a:lvl1pPr>
          </a:lstStyle>
          <a:p>
            <a:r>
              <a:rPr lang="en-US" dirty="0"/>
              <a:t>www.graphicriver.net/goashape</a:t>
            </a:r>
          </a:p>
        </p:txBody>
      </p:sp>
      <p:sp>
        <p:nvSpPr>
          <p:cNvPr id="39" name="Title Placeholder 38"/>
          <p:cNvSpPr>
            <a:spLocks noGrp="1"/>
          </p:cNvSpPr>
          <p:nvPr>
            <p:ph type="title"/>
          </p:nvPr>
        </p:nvSpPr>
        <p:spPr>
          <a:xfrm>
            <a:off x="252064" y="819152"/>
            <a:ext cx="7901399"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sk-SK"/>
              <a:t>Click to edit Master title style</a:t>
            </a:r>
            <a:endParaRPr lang="en-US"/>
          </a:p>
        </p:txBody>
      </p:sp>
      <p:sp>
        <p:nvSpPr>
          <p:cNvPr id="41" name="Text Placeholder 40"/>
          <p:cNvSpPr>
            <a:spLocks noGrp="1"/>
          </p:cNvSpPr>
          <p:nvPr>
            <p:ph type="body" idx="1"/>
          </p:nvPr>
        </p:nvSpPr>
        <p:spPr>
          <a:xfrm>
            <a:off x="252000" y="1276375"/>
            <a:ext cx="8640000" cy="1295399"/>
          </a:xfrm>
          <a:prstGeom prst="rect">
            <a:avLst/>
          </a:prstGeom>
        </p:spPr>
        <p:txBody>
          <a:bodyPr vert="horz" lIns="68564" tIns="34281" rIns="68564" bIns="34281" spcCol="269933" rtlCol="0">
            <a:noAutofit/>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42" name="Text Placeholder 8"/>
          <p:cNvSpPr txBox="1">
            <a:spLocks/>
          </p:cNvSpPr>
          <p:nvPr/>
        </p:nvSpPr>
        <p:spPr>
          <a:xfrm>
            <a:off x="252064" y="427610"/>
            <a:ext cx="7901399"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solidFill>
                  <a:schemeClr val="accent2"/>
                </a:solidFill>
              </a:rPr>
              <a:t>BASIC</a:t>
            </a:r>
            <a:endParaRPr lang="en-US" sz="2000" dirty="0">
              <a:solidFill>
                <a:schemeClr val="accent2"/>
              </a:solidFill>
            </a:endParaRPr>
          </a:p>
        </p:txBody>
      </p:sp>
      <p:pic>
        <p:nvPicPr>
          <p:cNvPr id="2" name="Picture 1" descr="5.png"/>
          <p:cNvPicPr>
            <a:picLocks noChangeAspect="1"/>
          </p:cNvPicPr>
          <p:nvPr/>
        </p:nvPicPr>
        <p:blipFill>
          <a:blip r:embed="rId21"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4"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3328465351"/>
      </p:ext>
    </p:extLst>
  </p:cSld>
  <p:clrMap bg1="lt1" tx1="dk1" bg2="lt2" tx2="dk2" accent1="accent1" accent2="accent2" accent3="accent3" accent4="accent4" accent5="accent5" accent6="accent6" hlink="hlink" folHlink="folHlink"/>
  <p:sldLayoutIdLst>
    <p:sldLayoutId id="2147483706" r:id="rId1"/>
    <p:sldLayoutId id="2147483743" r:id="rId2"/>
    <p:sldLayoutId id="2147483744" r:id="rId3"/>
    <p:sldLayoutId id="2147483745" r:id="rId4"/>
    <p:sldLayoutId id="2147483746" r:id="rId5"/>
    <p:sldLayoutId id="2147483747" r:id="rId6"/>
    <p:sldLayoutId id="2147483748" r:id="rId7"/>
    <p:sldLayoutId id="2147483663" r:id="rId8"/>
    <p:sldLayoutId id="2147483763" r:id="rId9"/>
    <p:sldLayoutId id="2147483739" r:id="rId10"/>
    <p:sldLayoutId id="2147483649" r:id="rId11"/>
    <p:sldLayoutId id="2147483673" r:id="rId12"/>
    <p:sldLayoutId id="2147483662" r:id="rId13"/>
    <p:sldLayoutId id="2147483674" r:id="rId14"/>
    <p:sldLayoutId id="2147483653" r:id="rId15"/>
    <p:sldLayoutId id="2147483738" r:id="rId16"/>
    <p:sldLayoutId id="2147483711" r:id="rId17"/>
    <p:sldLayoutId id="2147483712" r:id="rId18"/>
    <p:sldLayoutId id="2147483787" r:id="rId19"/>
  </p:sldLayoutIdLst>
  <p:hf hdr="0" dt="0"/>
  <p:txStyles>
    <p:titleStyle>
      <a:lvl1pPr algn="l"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457200" y="206375"/>
            <a:ext cx="8229600" cy="857250"/>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5" name="Text Placeholder 4"/>
          <p:cNvSpPr>
            <a:spLocks noGrp="1"/>
          </p:cNvSpPr>
          <p:nvPr>
            <p:ph type="body" idx="1"/>
          </p:nvPr>
        </p:nvSpPr>
        <p:spPr>
          <a:xfrm>
            <a:off x="457200" y="1200178"/>
            <a:ext cx="8229600" cy="3394075"/>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2" name="Footer Placeholder 1"/>
          <p:cNvSpPr>
            <a:spLocks noGrp="1"/>
          </p:cNvSpPr>
          <p:nvPr>
            <p:ph type="ftr" sz="quarter" idx="3"/>
          </p:nvPr>
        </p:nvSpPr>
        <p:spPr>
          <a:xfrm>
            <a:off x="3124203" y="4767303"/>
            <a:ext cx="2895600" cy="274637"/>
          </a:xfrm>
          <a:prstGeom prst="rect">
            <a:avLst/>
          </a:prstGeom>
        </p:spPr>
        <p:txBody>
          <a:bodyPr vert="horz" lIns="68564" tIns="34281" rIns="68564" bIns="34281" rtlCol="0" anchor="ctr"/>
          <a:lstStyle>
            <a:lvl1pPr algn="ctr">
              <a:defRPr sz="1200">
                <a:solidFill>
                  <a:schemeClr val="tx1">
                    <a:tint val="75000"/>
                  </a:schemeClr>
                </a:solidFill>
              </a:defRPr>
            </a:lvl1pPr>
          </a:lstStyle>
          <a:p>
            <a:r>
              <a:rPr lang="en-US"/>
              <a:t>www.graphicriver.net/goashape</a:t>
            </a:r>
          </a:p>
        </p:txBody>
      </p:sp>
    </p:spTree>
    <p:extLst>
      <p:ext uri="{BB962C8B-B14F-4D97-AF65-F5344CB8AC3E}">
        <p14:creationId xmlns:p14="http://schemas.microsoft.com/office/powerpoint/2010/main" val="1374474256"/>
      </p:ext>
    </p:extLst>
  </p:cSld>
  <p:clrMap bg1="lt1" tx1="dk1" bg2="lt2" tx2="dk2" accent1="accent1" accent2="accent2" accent3="accent3" accent4="accent4" accent5="accent5" accent6="accent6" hlink="hlink" folHlink="folHlink"/>
  <p:sldLayoutIdLst>
    <p:sldLayoutId id="2147483659" r:id="rId1"/>
    <p:sldLayoutId id="2147483718" r:id="rId2"/>
  </p:sldLayoutIdLst>
  <p:hf hdr="0" dt="0"/>
  <p:txStyles>
    <p:titleStyle>
      <a:lvl1pPr algn="l" defTabSz="456947" rtl="0" eaLnBrk="1" latinLnBrk="0" hangingPunct="1">
        <a:spcBef>
          <a:spcPct val="0"/>
        </a:spcBef>
        <a:buNone/>
        <a:defRPr lang="en-US" sz="2800" b="0" i="0" kern="1200" cap="none">
          <a:solidFill>
            <a:schemeClr val="accent2"/>
          </a:solidFill>
          <a:latin typeface="Roboto Light"/>
          <a:ea typeface="+mj-ea"/>
          <a:cs typeface="Roboto Light"/>
        </a:defRPr>
      </a:lvl1pPr>
    </p:titleStyle>
    <p:bodyStyle>
      <a:lvl1pPr marL="0" indent="0" algn="l" defTabSz="456947" rtl="0" eaLnBrk="1" latinLnBrk="0" hangingPunct="1">
        <a:lnSpc>
          <a:spcPct val="120000"/>
        </a:lnSpc>
        <a:spcBef>
          <a:spcPct val="20000"/>
        </a:spcBef>
        <a:buFont typeface="Arial"/>
        <a:buNone/>
        <a:defRPr lang="sk-SK" sz="1000" b="0" i="0" kern="1200" cap="none">
          <a:solidFill>
            <a:srgbClr val="797979"/>
          </a:solidFill>
          <a:latin typeface="Roboto Light"/>
          <a:ea typeface="+mj-ea"/>
          <a:cs typeface="Roboto Light"/>
        </a:defRPr>
      </a:lvl1pPr>
      <a:lvl2pPr marL="456947" indent="0" algn="l"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2pPr>
      <a:lvl3pPr marL="913911" indent="0" algn="l"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3pPr>
      <a:lvl4pPr marL="1370867" indent="0" algn="l"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4pPr>
      <a:lvl5pPr marL="1827821" indent="0" algn="l" defTabSz="456947" rtl="0" eaLnBrk="1" latinLnBrk="0" hangingPunct="1">
        <a:lnSpc>
          <a:spcPct val="120000"/>
        </a:lnSpc>
        <a:spcBef>
          <a:spcPct val="20000"/>
        </a:spcBef>
        <a:buFont typeface="Arial"/>
        <a:buNone/>
        <a:defRPr lang="en-US" sz="1000" kern="1200" cap="none">
          <a:solidFill>
            <a:srgbClr val="797979"/>
          </a:solidFill>
          <a:latin typeface="Roboto Light"/>
          <a:ea typeface="+mn-ea"/>
          <a:cs typeface="Roboto Light"/>
        </a:defRPr>
      </a:lvl5pPr>
      <a:lvl6pPr marL="2513249" indent="-228476" algn="l" defTabSz="456947" rtl="0" eaLnBrk="1" latinLnBrk="0" hangingPunct="1">
        <a:spcBef>
          <a:spcPct val="20000"/>
        </a:spcBef>
        <a:buFont typeface="Arial"/>
        <a:buChar char="•"/>
        <a:defRPr sz="2000" kern="1200">
          <a:solidFill>
            <a:schemeClr val="tx1"/>
          </a:solidFill>
          <a:latin typeface="+mn-lt"/>
          <a:ea typeface="+mn-ea"/>
          <a:cs typeface="+mn-cs"/>
        </a:defRPr>
      </a:lvl6pPr>
      <a:lvl7pPr marL="2970206" indent="-228476" algn="l" defTabSz="456947" rtl="0" eaLnBrk="1" latinLnBrk="0" hangingPunct="1">
        <a:spcBef>
          <a:spcPct val="20000"/>
        </a:spcBef>
        <a:buFont typeface="Arial"/>
        <a:buChar char="•"/>
        <a:defRPr sz="2000" kern="1200">
          <a:solidFill>
            <a:schemeClr val="tx1"/>
          </a:solidFill>
          <a:latin typeface="+mn-lt"/>
          <a:ea typeface="+mn-ea"/>
          <a:cs typeface="+mn-cs"/>
        </a:defRPr>
      </a:lvl7pPr>
      <a:lvl8pPr marL="3427160" indent="-228476" algn="l" defTabSz="456947" rtl="0" eaLnBrk="1" latinLnBrk="0" hangingPunct="1">
        <a:spcBef>
          <a:spcPct val="20000"/>
        </a:spcBef>
        <a:buFont typeface="Arial"/>
        <a:buChar char="•"/>
        <a:defRPr sz="2000" kern="1200">
          <a:solidFill>
            <a:schemeClr val="tx1"/>
          </a:solidFill>
          <a:latin typeface="+mn-lt"/>
          <a:ea typeface="+mn-ea"/>
          <a:cs typeface="+mn-cs"/>
        </a:defRPr>
      </a:lvl8pPr>
      <a:lvl9pPr marL="3884116" indent="-228476" algn="l" defTabSz="45694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47" rtl="0" eaLnBrk="1" latinLnBrk="0" hangingPunct="1">
        <a:defRPr sz="1800" kern="1200">
          <a:solidFill>
            <a:schemeClr val="tx1"/>
          </a:solidFill>
          <a:latin typeface="+mn-lt"/>
          <a:ea typeface="+mn-ea"/>
          <a:cs typeface="+mn-cs"/>
        </a:defRPr>
      </a:lvl1pPr>
      <a:lvl2pPr marL="456947" algn="l" defTabSz="456947" rtl="0" eaLnBrk="1" latinLnBrk="0" hangingPunct="1">
        <a:defRPr sz="1800" kern="1200">
          <a:solidFill>
            <a:schemeClr val="tx1"/>
          </a:solidFill>
          <a:latin typeface="+mn-lt"/>
          <a:ea typeface="+mn-ea"/>
          <a:cs typeface="+mn-cs"/>
        </a:defRPr>
      </a:lvl2pPr>
      <a:lvl3pPr marL="913911" algn="l" defTabSz="456947" rtl="0" eaLnBrk="1" latinLnBrk="0" hangingPunct="1">
        <a:defRPr sz="1800" kern="1200">
          <a:solidFill>
            <a:schemeClr val="tx1"/>
          </a:solidFill>
          <a:latin typeface="+mn-lt"/>
          <a:ea typeface="+mn-ea"/>
          <a:cs typeface="+mn-cs"/>
        </a:defRPr>
      </a:lvl3pPr>
      <a:lvl4pPr marL="1370867" algn="l" defTabSz="456947" rtl="0" eaLnBrk="1" latinLnBrk="0" hangingPunct="1">
        <a:defRPr sz="1800" kern="1200">
          <a:solidFill>
            <a:schemeClr val="tx1"/>
          </a:solidFill>
          <a:latin typeface="+mn-lt"/>
          <a:ea typeface="+mn-ea"/>
          <a:cs typeface="+mn-cs"/>
        </a:defRPr>
      </a:lvl4pPr>
      <a:lvl5pPr marL="1827821" algn="l" defTabSz="456947" rtl="0" eaLnBrk="1" latinLnBrk="0" hangingPunct="1">
        <a:defRPr sz="1800" kern="1200">
          <a:solidFill>
            <a:schemeClr val="tx1"/>
          </a:solidFill>
          <a:latin typeface="+mn-lt"/>
          <a:ea typeface="+mn-ea"/>
          <a:cs typeface="+mn-cs"/>
        </a:defRPr>
      </a:lvl5pPr>
      <a:lvl6pPr marL="2284775" algn="l" defTabSz="456947" rtl="0" eaLnBrk="1" latinLnBrk="0" hangingPunct="1">
        <a:defRPr sz="1800" kern="1200">
          <a:solidFill>
            <a:schemeClr val="tx1"/>
          </a:solidFill>
          <a:latin typeface="+mn-lt"/>
          <a:ea typeface="+mn-ea"/>
          <a:cs typeface="+mn-cs"/>
        </a:defRPr>
      </a:lvl6pPr>
      <a:lvl7pPr marL="2741723" algn="l" defTabSz="456947" rtl="0" eaLnBrk="1" latinLnBrk="0" hangingPunct="1">
        <a:defRPr sz="1800" kern="1200">
          <a:solidFill>
            <a:schemeClr val="tx1"/>
          </a:solidFill>
          <a:latin typeface="+mn-lt"/>
          <a:ea typeface="+mn-ea"/>
          <a:cs typeface="+mn-cs"/>
        </a:defRPr>
      </a:lvl7pPr>
      <a:lvl8pPr marL="3198680" algn="l" defTabSz="456947" rtl="0" eaLnBrk="1" latinLnBrk="0" hangingPunct="1">
        <a:defRPr sz="1800" kern="1200">
          <a:solidFill>
            <a:schemeClr val="tx1"/>
          </a:solidFill>
          <a:latin typeface="+mn-lt"/>
          <a:ea typeface="+mn-ea"/>
          <a:cs typeface="+mn-cs"/>
        </a:defRPr>
      </a:lvl8pPr>
      <a:lvl9pPr marL="3655634" algn="l" defTabSz="45694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itle Placeholder 15"/>
          <p:cNvSpPr>
            <a:spLocks noGrp="1"/>
          </p:cNvSpPr>
          <p:nvPr>
            <p:ph type="title"/>
          </p:nvPr>
        </p:nvSpPr>
        <p:spPr>
          <a:xfrm>
            <a:off x="252002" y="427575"/>
            <a:ext cx="7820483" cy="636058"/>
          </a:xfrm>
          <a:prstGeom prst="rect">
            <a:avLst/>
          </a:prstGeom>
        </p:spPr>
        <p:txBody>
          <a:bodyPr vert="horz" lIns="68564" tIns="34281" rIns="68564" bIns="34281" rtlCol="0" anchor="t" anchorCtr="0">
            <a:normAutofit/>
          </a:bodyPr>
          <a:lstStyle/>
          <a:p>
            <a:r>
              <a:rPr lang="x-none"/>
              <a:t>Click to edit Master title style</a:t>
            </a:r>
            <a:endParaRPr lang="en-US"/>
          </a:p>
        </p:txBody>
      </p:sp>
      <p:sp>
        <p:nvSpPr>
          <p:cNvPr id="17" name="Text Placeholder 16"/>
          <p:cNvSpPr>
            <a:spLocks noGrp="1"/>
          </p:cNvSpPr>
          <p:nvPr>
            <p:ph type="body" idx="1"/>
          </p:nvPr>
        </p:nvSpPr>
        <p:spPr>
          <a:xfrm>
            <a:off x="252044" y="1200176"/>
            <a:ext cx="8621067" cy="3185583"/>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sp>
        <p:nvSpPr>
          <p:cNvPr id="7"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348720733"/>
      </p:ext>
    </p:extLst>
  </p:cSld>
  <p:clrMap bg1="lt1" tx1="dk1" bg2="lt2" tx2="dk2" accent1="accent1" accent2="accent2" accent3="accent3" accent4="accent4" accent5="accent5" accent6="accent6" hlink="hlink" folHlink="folHlink"/>
  <p:sldLayoutIdLst>
    <p:sldLayoutId id="2147483761" r:id="rId1"/>
    <p:sldLayoutId id="2147483660" r:id="rId2"/>
    <p:sldLayoutId id="2147483667" r:id="rId3"/>
  </p:sldLayoutIdLst>
  <p:hf hdr="0" dt="0"/>
  <p:txStyles>
    <p:titleStyle>
      <a:lvl1pPr algn="l" defTabSz="456947" rtl="0" eaLnBrk="1" latinLnBrk="0" hangingPunct="1">
        <a:spcBef>
          <a:spcPct val="0"/>
        </a:spcBef>
        <a:buNone/>
        <a:defRPr lang="x-none" sz="2800" b="0" i="0" kern="1200" cap="none">
          <a:solidFill>
            <a:schemeClr val="accent1"/>
          </a:solidFill>
          <a:latin typeface="Roboto Light"/>
          <a:ea typeface="+mn-ea"/>
          <a:cs typeface="Roboto Light"/>
        </a:defRPr>
      </a:lvl1pPr>
    </p:titleStyle>
    <p:bodyStyle>
      <a:lvl1pPr marL="0" indent="0" algn="l" defTabSz="456947" rtl="0" eaLnBrk="1" latinLnBrk="0" hangingPunct="1">
        <a:lnSpc>
          <a:spcPct val="120000"/>
        </a:lnSpc>
        <a:spcBef>
          <a:spcPct val="20000"/>
        </a:spcBef>
        <a:buFont typeface="Arial"/>
        <a:buNone/>
        <a:defRPr lang="sk-SK" sz="1000" kern="1200">
          <a:solidFill>
            <a:schemeClr val="tx1"/>
          </a:solidFill>
          <a:latin typeface="Roboto Light"/>
          <a:ea typeface="+mn-ea"/>
          <a:cs typeface="Roboto Light"/>
        </a:defRPr>
      </a:lvl1pPr>
      <a:lvl2pPr marL="456947" indent="0" algn="l" defTabSz="456947" rtl="0" eaLnBrk="1" latinLnBrk="0" hangingPunct="1">
        <a:lnSpc>
          <a:spcPct val="120000"/>
        </a:lnSpc>
        <a:spcBef>
          <a:spcPct val="20000"/>
        </a:spcBef>
        <a:buFont typeface="Arial"/>
        <a:buNone/>
        <a:defRPr lang="sk-SK" sz="1000" kern="1200">
          <a:solidFill>
            <a:schemeClr val="tx1"/>
          </a:solidFill>
          <a:latin typeface="Roboto Light"/>
          <a:ea typeface="+mn-ea"/>
          <a:cs typeface="Roboto Light"/>
        </a:defRPr>
      </a:lvl2pPr>
      <a:lvl3pPr marL="913911" indent="0" algn="l" defTabSz="456947" rtl="0" eaLnBrk="1" latinLnBrk="0" hangingPunct="1">
        <a:lnSpc>
          <a:spcPct val="120000"/>
        </a:lnSpc>
        <a:spcBef>
          <a:spcPct val="20000"/>
        </a:spcBef>
        <a:buFont typeface="Arial"/>
        <a:buNone/>
        <a:defRPr lang="sk-SK" sz="1000" kern="1200">
          <a:solidFill>
            <a:schemeClr val="tx1"/>
          </a:solidFill>
          <a:latin typeface="Roboto Light"/>
          <a:ea typeface="+mn-ea"/>
          <a:cs typeface="Roboto Light"/>
        </a:defRPr>
      </a:lvl3pPr>
      <a:lvl4pPr marL="1370867" indent="0" algn="l" defTabSz="456947" rtl="0" eaLnBrk="1" latinLnBrk="0" hangingPunct="1">
        <a:lnSpc>
          <a:spcPct val="120000"/>
        </a:lnSpc>
        <a:spcBef>
          <a:spcPct val="20000"/>
        </a:spcBef>
        <a:buFont typeface="Arial"/>
        <a:buNone/>
        <a:defRPr lang="sk-SK" sz="1000" kern="1200">
          <a:solidFill>
            <a:schemeClr val="tx1"/>
          </a:solidFill>
          <a:latin typeface="Roboto Light"/>
          <a:ea typeface="+mn-ea"/>
          <a:cs typeface="Roboto Light"/>
        </a:defRPr>
      </a:lvl4pPr>
      <a:lvl5pPr marL="1827821" indent="0" algn="l" defTabSz="456947" rtl="0" eaLnBrk="1" latinLnBrk="0" hangingPunct="1">
        <a:lnSpc>
          <a:spcPct val="120000"/>
        </a:lnSpc>
        <a:spcBef>
          <a:spcPct val="20000"/>
        </a:spcBef>
        <a:buFont typeface="Arial"/>
        <a:buNone/>
        <a:defRPr lang="en-US" sz="1000" kern="1200">
          <a:solidFill>
            <a:schemeClr val="tx1"/>
          </a:solidFill>
          <a:latin typeface="Roboto Light"/>
          <a:ea typeface="+mn-ea"/>
          <a:cs typeface="Roboto Light"/>
        </a:defRPr>
      </a:lvl5pPr>
      <a:lvl6pPr marL="2513249" indent="-228476" algn="l" defTabSz="456947" rtl="0" eaLnBrk="1" latinLnBrk="0" hangingPunct="1">
        <a:spcBef>
          <a:spcPct val="20000"/>
        </a:spcBef>
        <a:buFont typeface="Arial"/>
        <a:buChar char="•"/>
        <a:defRPr sz="2000" kern="1200">
          <a:solidFill>
            <a:schemeClr val="tx1"/>
          </a:solidFill>
          <a:latin typeface="+mn-lt"/>
          <a:ea typeface="+mn-ea"/>
          <a:cs typeface="+mn-cs"/>
        </a:defRPr>
      </a:lvl6pPr>
      <a:lvl7pPr marL="2970206" indent="-228476" algn="l" defTabSz="456947" rtl="0" eaLnBrk="1" latinLnBrk="0" hangingPunct="1">
        <a:spcBef>
          <a:spcPct val="20000"/>
        </a:spcBef>
        <a:buFont typeface="Arial"/>
        <a:buChar char="•"/>
        <a:defRPr sz="2000" kern="1200">
          <a:solidFill>
            <a:schemeClr val="tx1"/>
          </a:solidFill>
          <a:latin typeface="+mn-lt"/>
          <a:ea typeface="+mn-ea"/>
          <a:cs typeface="+mn-cs"/>
        </a:defRPr>
      </a:lvl7pPr>
      <a:lvl8pPr marL="3427160" indent="-228476" algn="l" defTabSz="456947" rtl="0" eaLnBrk="1" latinLnBrk="0" hangingPunct="1">
        <a:spcBef>
          <a:spcPct val="20000"/>
        </a:spcBef>
        <a:buFont typeface="Arial"/>
        <a:buChar char="•"/>
        <a:defRPr sz="2000" kern="1200">
          <a:solidFill>
            <a:schemeClr val="tx1"/>
          </a:solidFill>
          <a:latin typeface="+mn-lt"/>
          <a:ea typeface="+mn-ea"/>
          <a:cs typeface="+mn-cs"/>
        </a:defRPr>
      </a:lvl8pPr>
      <a:lvl9pPr marL="3884116" indent="-228476" algn="l" defTabSz="45694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47" rtl="0" eaLnBrk="1" latinLnBrk="0" hangingPunct="1">
        <a:defRPr sz="1800" kern="1200">
          <a:solidFill>
            <a:schemeClr val="tx1"/>
          </a:solidFill>
          <a:latin typeface="+mn-lt"/>
          <a:ea typeface="+mn-ea"/>
          <a:cs typeface="+mn-cs"/>
        </a:defRPr>
      </a:lvl1pPr>
      <a:lvl2pPr marL="456947" algn="l" defTabSz="456947" rtl="0" eaLnBrk="1" latinLnBrk="0" hangingPunct="1">
        <a:defRPr sz="1800" kern="1200">
          <a:solidFill>
            <a:schemeClr val="tx1"/>
          </a:solidFill>
          <a:latin typeface="+mn-lt"/>
          <a:ea typeface="+mn-ea"/>
          <a:cs typeface="+mn-cs"/>
        </a:defRPr>
      </a:lvl2pPr>
      <a:lvl3pPr marL="913911" algn="l" defTabSz="456947" rtl="0" eaLnBrk="1" latinLnBrk="0" hangingPunct="1">
        <a:defRPr sz="1800" kern="1200">
          <a:solidFill>
            <a:schemeClr val="tx1"/>
          </a:solidFill>
          <a:latin typeface="+mn-lt"/>
          <a:ea typeface="+mn-ea"/>
          <a:cs typeface="+mn-cs"/>
        </a:defRPr>
      </a:lvl3pPr>
      <a:lvl4pPr marL="1370867" algn="l" defTabSz="456947" rtl="0" eaLnBrk="1" latinLnBrk="0" hangingPunct="1">
        <a:defRPr sz="1800" kern="1200">
          <a:solidFill>
            <a:schemeClr val="tx1"/>
          </a:solidFill>
          <a:latin typeface="+mn-lt"/>
          <a:ea typeface="+mn-ea"/>
          <a:cs typeface="+mn-cs"/>
        </a:defRPr>
      </a:lvl4pPr>
      <a:lvl5pPr marL="1827821" algn="l" defTabSz="456947" rtl="0" eaLnBrk="1" latinLnBrk="0" hangingPunct="1">
        <a:defRPr sz="1800" kern="1200">
          <a:solidFill>
            <a:schemeClr val="tx1"/>
          </a:solidFill>
          <a:latin typeface="+mn-lt"/>
          <a:ea typeface="+mn-ea"/>
          <a:cs typeface="+mn-cs"/>
        </a:defRPr>
      </a:lvl5pPr>
      <a:lvl6pPr marL="2284775" algn="l" defTabSz="456947" rtl="0" eaLnBrk="1" latinLnBrk="0" hangingPunct="1">
        <a:defRPr sz="1800" kern="1200">
          <a:solidFill>
            <a:schemeClr val="tx1"/>
          </a:solidFill>
          <a:latin typeface="+mn-lt"/>
          <a:ea typeface="+mn-ea"/>
          <a:cs typeface="+mn-cs"/>
        </a:defRPr>
      </a:lvl6pPr>
      <a:lvl7pPr marL="2741723" algn="l" defTabSz="456947" rtl="0" eaLnBrk="1" latinLnBrk="0" hangingPunct="1">
        <a:defRPr sz="1800" kern="1200">
          <a:solidFill>
            <a:schemeClr val="tx1"/>
          </a:solidFill>
          <a:latin typeface="+mn-lt"/>
          <a:ea typeface="+mn-ea"/>
          <a:cs typeface="+mn-cs"/>
        </a:defRPr>
      </a:lvl7pPr>
      <a:lvl8pPr marL="3198680" algn="l" defTabSz="456947" rtl="0" eaLnBrk="1" latinLnBrk="0" hangingPunct="1">
        <a:defRPr sz="1800" kern="1200">
          <a:solidFill>
            <a:schemeClr val="tx1"/>
          </a:solidFill>
          <a:latin typeface="+mn-lt"/>
          <a:ea typeface="+mn-ea"/>
          <a:cs typeface="+mn-cs"/>
        </a:defRPr>
      </a:lvl8pPr>
      <a:lvl9pPr marL="3655634" algn="l" defTabSz="45694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sp>
        <p:nvSpPr>
          <p:cNvPr id="39" name="Title Placeholder 38"/>
          <p:cNvSpPr>
            <a:spLocks noGrp="1"/>
          </p:cNvSpPr>
          <p:nvPr>
            <p:ph type="title"/>
          </p:nvPr>
        </p:nvSpPr>
        <p:spPr>
          <a:xfrm>
            <a:off x="982146" y="819152"/>
            <a:ext cx="7171267"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252000" y="1276375"/>
            <a:ext cx="8640000" cy="1295399"/>
          </a:xfrm>
          <a:prstGeom prst="rect">
            <a:avLst/>
          </a:prstGeom>
        </p:spPr>
        <p:txBody>
          <a:bodyPr vert="horz" lIns="68564" tIns="34281" rIns="68564" bIns="34281" spcCol="269933"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982146" y="427610"/>
            <a:ext cx="7171267"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lgn="ctr"/>
            <a:r>
              <a:rPr lang="x-none" sz="2000" dirty="0">
                <a:solidFill>
                  <a:schemeClr val="accent2"/>
                </a:solidFill>
              </a:rPr>
              <a:t>BASIC</a:t>
            </a:r>
            <a:endParaRPr lang="en-US" sz="2000" dirty="0">
              <a:solidFill>
                <a:schemeClr val="accent2"/>
              </a:solidFill>
            </a:endParaRPr>
          </a:p>
        </p:txBody>
      </p:sp>
      <p:pic>
        <p:nvPicPr>
          <p:cNvPr id="2" name="Picture 1" descr="5.png"/>
          <p:cNvPicPr>
            <a:picLocks noChangeAspect="1"/>
          </p:cNvPicPr>
          <p:nvPr/>
        </p:nvPicPr>
        <p:blipFill>
          <a:blip r:embed="rId20"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184621320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Lst>
  <p:hf hdr="0" dt="0"/>
  <p:txStyles>
    <p:titleStyle>
      <a:lvl1pPr algn="ctr"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sp>
        <p:nvSpPr>
          <p:cNvPr id="39" name="Title Placeholder 38"/>
          <p:cNvSpPr>
            <a:spLocks noGrp="1"/>
          </p:cNvSpPr>
          <p:nvPr>
            <p:ph type="title"/>
          </p:nvPr>
        </p:nvSpPr>
        <p:spPr>
          <a:xfrm>
            <a:off x="252064" y="819152"/>
            <a:ext cx="7901399"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252000" y="1276375"/>
            <a:ext cx="8640000" cy="1295399"/>
          </a:xfrm>
          <a:prstGeom prst="rect">
            <a:avLst/>
          </a:prstGeom>
        </p:spPr>
        <p:txBody>
          <a:bodyPr vert="horz" lIns="68564" tIns="34281" rIns="68564" bIns="34281" spcCol="269933"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252064" y="427610"/>
            <a:ext cx="7901399"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solidFill>
                  <a:schemeClr val="accent2"/>
                </a:solidFill>
              </a:rPr>
              <a:t>Mock-up</a:t>
            </a:r>
            <a:endParaRPr lang="en-US" sz="2000" dirty="0">
              <a:solidFill>
                <a:schemeClr val="accent2"/>
              </a:solidFill>
            </a:endParaRPr>
          </a:p>
        </p:txBody>
      </p:sp>
      <p:pic>
        <p:nvPicPr>
          <p:cNvPr id="2" name="Picture 1" descr="5.png"/>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8"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170975823"/>
      </p:ext>
    </p:extLst>
  </p:cSld>
  <p:clrMap bg1="lt1" tx1="dk1" bg2="lt2" tx2="dk2" accent1="accent1" accent2="accent2" accent3="accent3" accent4="accent4" accent5="accent5" accent6="accent6" hlink="hlink" folHlink="folHlink"/>
  <p:sldLayoutIdLst>
    <p:sldLayoutId id="2147483722" r:id="rId1"/>
    <p:sldLayoutId id="2147483736" r:id="rId2"/>
    <p:sldLayoutId id="2147483725" r:id="rId3"/>
    <p:sldLayoutId id="2147483727" r:id="rId4"/>
    <p:sldLayoutId id="2147483740" r:id="rId5"/>
    <p:sldLayoutId id="2147483729" r:id="rId6"/>
  </p:sldLayoutIdLst>
  <p:hf hdr="0" dt="0"/>
  <p:txStyles>
    <p:titleStyle>
      <a:lvl1pPr algn="l"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12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9" name="Title Placeholder 38"/>
          <p:cNvSpPr>
            <a:spLocks noGrp="1"/>
          </p:cNvSpPr>
          <p:nvPr>
            <p:ph type="title"/>
          </p:nvPr>
        </p:nvSpPr>
        <p:spPr>
          <a:xfrm>
            <a:off x="990620" y="819152"/>
            <a:ext cx="7162799"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990624" y="1276375"/>
            <a:ext cx="7162799" cy="1295399"/>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990624" y="427610"/>
            <a:ext cx="7162799"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lgn="ctr"/>
            <a:r>
              <a:rPr lang="x-none" sz="2000" dirty="0"/>
              <a:t>PORTFOLIO</a:t>
            </a:r>
            <a:endParaRPr lang="en-US" sz="2000" dirty="0"/>
          </a:p>
        </p:txBody>
      </p:sp>
      <p:sp>
        <p:nvSpPr>
          <p:cNvPr id="7"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pic>
        <p:nvPicPr>
          <p:cNvPr id="9" name="Picture 8" descr="5.png"/>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55649487"/>
      </p:ext>
    </p:extLst>
  </p:cSld>
  <p:clrMap bg1="lt1" tx1="dk1" bg2="lt2" tx2="dk2" accent1="accent1" accent2="accent2" accent3="accent3" accent4="accent4" accent5="accent5" accent6="accent6" hlink="hlink" folHlink="folHlink"/>
  <p:sldLayoutIdLst>
    <p:sldLayoutId id="2147483685" r:id="rId1"/>
    <p:sldLayoutId id="2147483684" r:id="rId2"/>
    <p:sldLayoutId id="2147483686" r:id="rId3"/>
    <p:sldLayoutId id="2147483730" r:id="rId4"/>
    <p:sldLayoutId id="2147483734" r:id="rId5"/>
    <p:sldLayoutId id="2147483735" r:id="rId6"/>
    <p:sldLayoutId id="2147483731" r:id="rId7"/>
    <p:sldLayoutId id="2147483719" r:id="rId8"/>
    <p:sldLayoutId id="2147483741" r:id="rId9"/>
    <p:sldLayoutId id="2147483732" r:id="rId10"/>
    <p:sldLayoutId id="2147483733" r:id="rId11"/>
    <p:sldLayoutId id="2147483783" r:id="rId12"/>
    <p:sldLayoutId id="2147483784" r:id="rId13"/>
  </p:sldLayoutIdLst>
  <p:hf hdr="0" dt="0"/>
  <p:txStyles>
    <p:titleStyle>
      <a:lvl1pPr algn="ctr"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672000" y="0"/>
            <a:ext cx="3672000" cy="257175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lIns="91418" tIns="45708" rIns="91418" bIns="45708" rtlCol="0" anchor="ctr"/>
          <a:lstStyle/>
          <a:p>
            <a:pPr algn="ctr"/>
            <a:endParaRPr lang="en-US" sz="1800">
              <a:solidFill>
                <a:srgbClr val="415481"/>
              </a:solidFill>
              <a:latin typeface="Roboto Light"/>
            </a:endParaRPr>
          </a:p>
        </p:txBody>
      </p:sp>
      <p:sp>
        <p:nvSpPr>
          <p:cNvPr id="39" name="Title Placeholder 38"/>
          <p:cNvSpPr>
            <a:spLocks noGrp="1"/>
          </p:cNvSpPr>
          <p:nvPr>
            <p:ph type="title"/>
          </p:nvPr>
        </p:nvSpPr>
        <p:spPr>
          <a:xfrm>
            <a:off x="3962436" y="819152"/>
            <a:ext cx="3124201"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2" name="Text Placeholder 8"/>
          <p:cNvSpPr txBox="1">
            <a:spLocks/>
          </p:cNvSpPr>
          <p:nvPr/>
        </p:nvSpPr>
        <p:spPr>
          <a:xfrm>
            <a:off x="3962436" y="427610"/>
            <a:ext cx="3124201"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lgn="l"/>
            <a:r>
              <a:rPr lang="x-none" sz="2000" dirty="0"/>
              <a:t>PORTFOLIO</a:t>
            </a:r>
            <a:endParaRPr lang="en-US" sz="2000" dirty="0"/>
          </a:p>
        </p:txBody>
      </p:sp>
    </p:spTree>
    <p:extLst>
      <p:ext uri="{BB962C8B-B14F-4D97-AF65-F5344CB8AC3E}">
        <p14:creationId xmlns:p14="http://schemas.microsoft.com/office/powerpoint/2010/main" val="438234699"/>
      </p:ext>
    </p:extLst>
  </p:cSld>
  <p:clrMap bg1="lt1" tx1="dk1" bg2="lt2" tx2="dk2" accent1="accent1" accent2="accent2" accent3="accent3" accent4="accent4" accent5="accent5" accent6="accent6" hlink="hlink" folHlink="folHlink"/>
  <p:sldLayoutIdLst>
    <p:sldLayoutId id="2147483693" r:id="rId1"/>
  </p:sldLayoutIdLst>
  <p:hf hdr="0" dt="0"/>
  <p:txStyles>
    <p:titleStyle>
      <a:lvl1pPr algn="l" defTabSz="913911" rtl="0" eaLnBrk="1" latinLnBrk="0" hangingPunct="1">
        <a:lnSpc>
          <a:spcPct val="90000"/>
        </a:lnSpc>
        <a:spcBef>
          <a:spcPct val="0"/>
        </a:spcBef>
        <a:buNone/>
        <a:defRPr lang="en-US" sz="2800" b="0" i="0" kern="1200" cap="none">
          <a:solidFill>
            <a:schemeClr val="bg2"/>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9" name="Title Placeholder 38"/>
          <p:cNvSpPr>
            <a:spLocks noGrp="1"/>
          </p:cNvSpPr>
          <p:nvPr>
            <p:ph type="title"/>
          </p:nvPr>
        </p:nvSpPr>
        <p:spPr>
          <a:xfrm>
            <a:off x="252024" y="819152"/>
            <a:ext cx="4319999" cy="381000"/>
          </a:xfrm>
          <a:prstGeom prst="rect">
            <a:avLst/>
          </a:prstGeom>
        </p:spPr>
        <p:txBody>
          <a:bodyPr lIns="68564" tIns="0" rIns="68564" bIns="0">
            <a:noAutofit/>
          </a:bodyPr>
          <a:lstStyle/>
          <a:p>
            <a:pPr marL="0" lvl="0" indent="0">
              <a:spcBef>
                <a:spcPts val="1000"/>
              </a:spcBef>
              <a:buFont typeface="Arial" panose="020B0604020202020204" pitchFamily="34" charset="0"/>
            </a:pPr>
            <a:endParaRPr lang="en-US"/>
          </a:p>
        </p:txBody>
      </p:sp>
      <p:sp>
        <p:nvSpPr>
          <p:cNvPr id="42" name="Text Placeholder 8"/>
          <p:cNvSpPr txBox="1">
            <a:spLocks/>
          </p:cNvSpPr>
          <p:nvPr/>
        </p:nvSpPr>
        <p:spPr>
          <a:xfrm>
            <a:off x="252003" y="427610"/>
            <a:ext cx="4320000"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lgn="l"/>
            <a:r>
              <a:rPr lang="x-none" sz="2000" baseline="0" dirty="0"/>
              <a:t>Portfolio</a:t>
            </a:r>
            <a:endParaRPr lang="en-US" sz="2000" dirty="0"/>
          </a:p>
        </p:txBody>
      </p:sp>
      <p:sp>
        <p:nvSpPr>
          <p:cNvPr id="2" name="Text Placeholder 1"/>
          <p:cNvSpPr>
            <a:spLocks noGrp="1"/>
          </p:cNvSpPr>
          <p:nvPr>
            <p:ph type="body" idx="1"/>
          </p:nvPr>
        </p:nvSpPr>
        <p:spPr>
          <a:xfrm>
            <a:off x="252000" y="1946393"/>
            <a:ext cx="8229600" cy="1996957"/>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pic>
        <p:nvPicPr>
          <p:cNvPr id="9" name="Picture 8" descr="5.png"/>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0000" y="4707197"/>
            <a:ext cx="720000" cy="146361"/>
          </a:xfrm>
          <a:prstGeom prst="rect">
            <a:avLst/>
          </a:prstGeom>
        </p:spPr>
      </p:pic>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4047943751"/>
      </p:ext>
    </p:extLst>
  </p:cSld>
  <p:clrMap bg1="lt1" tx1="dk1" bg2="lt2" tx2="dk2" accent1="accent1" accent2="accent2" accent3="accent3" accent4="accent4" accent5="accent5" accent6="accent6" hlink="hlink" folHlink="folHlink"/>
  <p:sldLayoutIdLst>
    <p:sldLayoutId id="2147483695" r:id="rId1"/>
    <p:sldLayoutId id="2147483713" r:id="rId2"/>
  </p:sldLayoutIdLst>
  <p:hf hdr="0" dt="0"/>
  <p:txStyles>
    <p:titleStyle>
      <a:lvl1pPr algn="l"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9" name="Title Placeholder 38"/>
          <p:cNvSpPr>
            <a:spLocks noGrp="1"/>
          </p:cNvSpPr>
          <p:nvPr>
            <p:ph type="title"/>
          </p:nvPr>
        </p:nvSpPr>
        <p:spPr>
          <a:xfrm>
            <a:off x="252064" y="819152"/>
            <a:ext cx="7901399" cy="381000"/>
          </a:xfrm>
          <a:prstGeom prst="rect">
            <a:avLst/>
          </a:prstGeom>
        </p:spPr>
        <p:txBody>
          <a:bodyPr lIns="68564" tIns="0" rIns="68564" bIns="0">
            <a:noAutofit/>
          </a:bodyPr>
          <a:lstStyle/>
          <a:p>
            <a:pPr marL="0" lvl="0" indent="0">
              <a:spcBef>
                <a:spcPts val="1000"/>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252000" y="1276375"/>
            <a:ext cx="8640000" cy="1295399"/>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252064" y="427610"/>
            <a:ext cx="7901399" cy="391583"/>
          </a:xfrm>
          <a:prstGeom prst="rect">
            <a:avLst/>
          </a:prstGeom>
        </p:spPr>
        <p:txBody>
          <a:bodyPr vert="horz" lIns="91418" tIns="45708" rIns="91418" bIns="45708"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lvl="0"/>
            <a:r>
              <a:rPr lang="x-none" sz="2000" dirty="0"/>
              <a:t>CHART</a:t>
            </a:r>
            <a:endParaRPr lang="en-US" sz="2000" dirty="0"/>
          </a:p>
        </p:txBody>
      </p:sp>
      <p:sp>
        <p:nvSpPr>
          <p:cNvPr id="7" name="Footer Placeholder 4"/>
          <p:cNvSpPr>
            <a:spLocks noGrp="1"/>
          </p:cNvSpPr>
          <p:nvPr>
            <p:ph type="ftr" sz="quarter" idx="3"/>
          </p:nvPr>
        </p:nvSpPr>
        <p:spPr>
          <a:xfrm>
            <a:off x="4572000" y="4705373"/>
            <a:ext cx="4320000" cy="148167"/>
          </a:xfrm>
          <a:prstGeom prst="rect">
            <a:avLst/>
          </a:prstGeom>
        </p:spPr>
        <p:txBody>
          <a:bodyPr vert="horz" lIns="68564" tIns="0" rIns="68564" bIns="0" anchor="b" anchorCtr="0">
            <a:noAutofit/>
          </a:bodyPr>
          <a:lstStyle>
            <a:lvl1pPr algn="r">
              <a:defRPr sz="1000" i="0" u="none" spc="0">
                <a:solidFill>
                  <a:srgbClr val="A7B5BF"/>
                </a:solidFill>
                <a:latin typeface="Roboto Light"/>
                <a:cs typeface="Roboto Light"/>
              </a:defRPr>
            </a:lvl1pPr>
          </a:lstStyle>
          <a:p>
            <a:r>
              <a:rPr lang="en-US" dirty="0"/>
              <a:t>www.graphicriver.net/goashape</a:t>
            </a:r>
          </a:p>
        </p:txBody>
      </p:sp>
      <p:pic>
        <p:nvPicPr>
          <p:cNvPr id="9" name="Picture 8" descr="5.png"/>
          <p:cNvPicPr>
            <a:picLocks noChangeAspect="1"/>
          </p:cNvPicPr>
          <p:nvPr/>
        </p:nvPicPr>
        <p:blipFill rotWithShape="1">
          <a:blip r:embed="rId9" cstate="screen">
            <a:duotone>
              <a:schemeClr val="bg2">
                <a:shade val="45000"/>
                <a:satMod val="135000"/>
              </a:schemeClr>
              <a:prstClr val="white"/>
            </a:duotone>
            <a:extLst>
              <a:ext uri="{28A0092B-C50C-407E-A947-70E740481C1C}">
                <a14:useLocalDpi xmlns:a14="http://schemas.microsoft.com/office/drawing/2010/main"/>
              </a:ext>
            </a:extLst>
          </a:blip>
          <a:srcRect l="-27" r="-27"/>
          <a:stretch/>
        </p:blipFill>
        <p:spPr>
          <a:xfrm>
            <a:off x="360000" y="4707197"/>
            <a:ext cx="720000" cy="146361"/>
          </a:xfrm>
          <a:prstGeom prst="rect">
            <a:avLst/>
          </a:prstGeom>
        </p:spPr>
      </p:pic>
      <p:sp>
        <p:nvSpPr>
          <p:cNvPr id="10" name="Slide Number Placeholder 3"/>
          <p:cNvSpPr>
            <a:spLocks noGrp="1"/>
          </p:cNvSpPr>
          <p:nvPr>
            <p:ph type="sldNum" sz="quarter" idx="4"/>
          </p:nvPr>
        </p:nvSpPr>
        <p:spPr>
          <a:xfrm>
            <a:off x="8363213" y="535730"/>
            <a:ext cx="462117" cy="441914"/>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100">
                <a:ln>
                  <a:noFill/>
                </a:ln>
                <a:solidFill>
                  <a:schemeClr val="accent2"/>
                </a:solidFill>
                <a:latin typeface="Roboto Light"/>
                <a:cs typeface="Roboto Light"/>
              </a:defRPr>
            </a:lvl1pPr>
          </a:lstStyle>
          <a:p>
            <a:pPr defTabSz="685783"/>
            <a:fld id="{77513DED-9F41-6D4C-AADB-00EAAC4B4386}" type="slidenum">
              <a:rPr lang="en-US"/>
              <a:pPr defTabSz="685783"/>
              <a:t>‹#›</a:t>
            </a:fld>
            <a:endParaRPr lang="en-US"/>
          </a:p>
        </p:txBody>
      </p:sp>
    </p:spTree>
    <p:extLst>
      <p:ext uri="{BB962C8B-B14F-4D97-AF65-F5344CB8AC3E}">
        <p14:creationId xmlns:p14="http://schemas.microsoft.com/office/powerpoint/2010/main" val="2328414104"/>
      </p:ext>
    </p:extLst>
  </p:cSld>
  <p:clrMap bg1="lt1" tx1="dk1" bg2="lt2" tx2="dk2" accent1="accent1" accent2="accent2" accent3="accent3" accent4="accent4" accent5="accent5" accent6="accent6" hlink="hlink" folHlink="folHlink"/>
  <p:sldLayoutIdLst>
    <p:sldLayoutId id="2147483697" r:id="rId1"/>
    <p:sldLayoutId id="2147483707" r:id="rId2"/>
    <p:sldLayoutId id="2147483708" r:id="rId3"/>
    <p:sldLayoutId id="2147483699" r:id="rId4"/>
    <p:sldLayoutId id="2147483700" r:id="rId5"/>
    <p:sldLayoutId id="2147483702" r:id="rId6"/>
    <p:sldLayoutId id="2147483656" r:id="rId7"/>
  </p:sldLayoutIdLst>
  <p:hf hdr="0" dt="0"/>
  <p:txStyles>
    <p:titleStyle>
      <a:lvl1pPr algn="l" defTabSz="913911" rtl="0" eaLnBrk="1" latinLnBrk="0" hangingPunct="1">
        <a:lnSpc>
          <a:spcPct val="90000"/>
        </a:lnSpc>
        <a:spcBef>
          <a:spcPct val="0"/>
        </a:spcBef>
        <a:buNone/>
        <a:defRPr lang="en-US" sz="2800" b="0" i="0" kern="1200" cap="none">
          <a:solidFill>
            <a:schemeClr val="accent1"/>
          </a:solidFill>
          <a:latin typeface="Roboto Light"/>
          <a:ea typeface="+mn-ea"/>
          <a:cs typeface="Roboto Light"/>
        </a:defRPr>
      </a:lvl1pPr>
    </p:titleStyle>
    <p:bodyStyle>
      <a:lvl1pPr marL="0" indent="0" algn="l" defTabSz="913911" rtl="0" eaLnBrk="1" latinLnBrk="0" hangingPunct="1">
        <a:lnSpc>
          <a:spcPct val="9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9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4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7" algn="l" defTabSz="913911" rtl="0" eaLnBrk="1" latinLnBrk="0" hangingPunct="1">
        <a:defRPr sz="1800" kern="1200">
          <a:solidFill>
            <a:schemeClr val="tx1"/>
          </a:solidFill>
          <a:latin typeface="+mn-lt"/>
          <a:ea typeface="+mn-ea"/>
          <a:cs typeface="+mn-cs"/>
        </a:defRPr>
      </a:lvl4pPr>
      <a:lvl5pPr marL="1827821" algn="l" defTabSz="913911" rtl="0" eaLnBrk="1" latinLnBrk="0" hangingPunct="1">
        <a:defRPr sz="1800" kern="1200">
          <a:solidFill>
            <a:schemeClr val="tx1"/>
          </a:solidFill>
          <a:latin typeface="+mn-lt"/>
          <a:ea typeface="+mn-ea"/>
          <a:cs typeface="+mn-cs"/>
        </a:defRPr>
      </a:lvl5pPr>
      <a:lvl6pPr marL="2284775" algn="l" defTabSz="913911" rtl="0" eaLnBrk="1" latinLnBrk="0" hangingPunct="1">
        <a:defRPr sz="1800" kern="1200">
          <a:solidFill>
            <a:schemeClr val="tx1"/>
          </a:solidFill>
          <a:latin typeface="+mn-lt"/>
          <a:ea typeface="+mn-ea"/>
          <a:cs typeface="+mn-cs"/>
        </a:defRPr>
      </a:lvl6pPr>
      <a:lvl7pPr marL="2741723" algn="l" defTabSz="913911" rtl="0" eaLnBrk="1" latinLnBrk="0" hangingPunct="1">
        <a:defRPr sz="1800" kern="1200">
          <a:solidFill>
            <a:schemeClr val="tx1"/>
          </a:solidFill>
          <a:latin typeface="+mn-lt"/>
          <a:ea typeface="+mn-ea"/>
          <a:cs typeface="+mn-cs"/>
        </a:defRPr>
      </a:lvl7pPr>
      <a:lvl8pPr marL="3198680" algn="l" defTabSz="913911" rtl="0" eaLnBrk="1" latinLnBrk="0" hangingPunct="1">
        <a:defRPr sz="1800" kern="1200">
          <a:solidFill>
            <a:schemeClr val="tx1"/>
          </a:solidFill>
          <a:latin typeface="+mn-lt"/>
          <a:ea typeface="+mn-ea"/>
          <a:cs typeface="+mn-cs"/>
        </a:defRPr>
      </a:lvl8pPr>
      <a:lvl9pPr marL="3655634" algn="l" defTabSz="913911"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457200" y="206375"/>
            <a:ext cx="8229600" cy="857250"/>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10" name="Footer Placeholder 9"/>
          <p:cNvSpPr>
            <a:spLocks noGrp="1"/>
          </p:cNvSpPr>
          <p:nvPr>
            <p:ph type="ftr" sz="quarter" idx="3"/>
          </p:nvPr>
        </p:nvSpPr>
        <p:spPr>
          <a:xfrm>
            <a:off x="3124203" y="4767303"/>
            <a:ext cx="2895600" cy="274637"/>
          </a:xfrm>
          <a:prstGeom prst="rect">
            <a:avLst/>
          </a:prstGeom>
        </p:spPr>
        <p:txBody>
          <a:bodyPr vert="horz" lIns="68564" tIns="34281" rIns="68564" bIns="34281" anchor="b" anchorCtr="0">
            <a:noAutofit/>
          </a:bodyPr>
          <a:lstStyle>
            <a:lvl1pPr algn="ctr">
              <a:defRPr lang="en-US" sz="1000" i="0" u="none" spc="0">
                <a:solidFill>
                  <a:srgbClr val="A7B5BF"/>
                </a:solidFill>
                <a:latin typeface="Roboto Light"/>
                <a:cs typeface="Roboto Light"/>
              </a:defRPr>
            </a:lvl1pPr>
          </a:lstStyle>
          <a:p>
            <a:r>
              <a:rPr lang="en-US"/>
              <a:t>www.graphicriver.net/goashape</a:t>
            </a:r>
          </a:p>
        </p:txBody>
      </p:sp>
      <p:sp>
        <p:nvSpPr>
          <p:cNvPr id="12" name="Text Placeholder 11"/>
          <p:cNvSpPr>
            <a:spLocks noGrp="1"/>
          </p:cNvSpPr>
          <p:nvPr>
            <p:ph type="body" idx="1"/>
          </p:nvPr>
        </p:nvSpPr>
        <p:spPr>
          <a:xfrm>
            <a:off x="457200" y="1200178"/>
            <a:ext cx="8229600" cy="3394075"/>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Tree>
    <p:extLst>
      <p:ext uri="{BB962C8B-B14F-4D97-AF65-F5344CB8AC3E}">
        <p14:creationId xmlns:p14="http://schemas.microsoft.com/office/powerpoint/2010/main" val="1986610892"/>
      </p:ext>
    </p:extLst>
  </p:cSld>
  <p:clrMap bg1="lt1" tx1="dk1" bg2="lt2" tx2="dk2" accent1="accent1" accent2="accent2" accent3="accent3" accent4="accent4" accent5="accent5" accent6="accent6" hlink="hlink" folHlink="folHlink"/>
  <p:sldLayoutIdLst>
    <p:sldLayoutId id="2147483652" r:id="rId1"/>
    <p:sldLayoutId id="2147483658" r:id="rId2"/>
    <p:sldLayoutId id="2147483789" r:id="rId3"/>
  </p:sldLayoutIdLst>
  <p:hf hdr="0" dt="0"/>
  <p:txStyles>
    <p:titleStyle>
      <a:lvl1pPr algn="ctr" defTabSz="456947" rtl="0" eaLnBrk="1" latinLnBrk="0" hangingPunct="1">
        <a:spcBef>
          <a:spcPct val="0"/>
        </a:spcBef>
        <a:buNone/>
        <a:defRPr lang="en-US" sz="2800" b="0" i="0" kern="1200" cap="none">
          <a:solidFill>
            <a:schemeClr val="accent2"/>
          </a:solidFill>
          <a:latin typeface="Roboto Light"/>
          <a:ea typeface="+mj-ea"/>
          <a:cs typeface="Roboto Light"/>
        </a:defRPr>
      </a:lvl1pPr>
    </p:titleStyle>
    <p:bodyStyle>
      <a:lvl1pPr marL="0" indent="0" algn="ctr" defTabSz="456947" rtl="0" eaLnBrk="1" latinLnBrk="0" hangingPunct="1">
        <a:lnSpc>
          <a:spcPct val="120000"/>
        </a:lnSpc>
        <a:spcBef>
          <a:spcPct val="20000"/>
        </a:spcBef>
        <a:buFont typeface="Arial"/>
        <a:buNone/>
        <a:defRPr lang="sk-SK" sz="1000" b="0" i="0" kern="1200" cap="none">
          <a:solidFill>
            <a:srgbClr val="797979"/>
          </a:solidFill>
          <a:latin typeface="Roboto Light"/>
          <a:ea typeface="+mj-ea"/>
          <a:cs typeface="Roboto Light"/>
        </a:defRPr>
      </a:lvl1pPr>
      <a:lvl2pPr marL="456947"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2pPr>
      <a:lvl3pPr marL="913911"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3pPr>
      <a:lvl4pPr marL="1370867"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4pPr>
      <a:lvl5pPr marL="1827821" indent="0" algn="ctr" defTabSz="456947" rtl="0" eaLnBrk="1" latinLnBrk="0" hangingPunct="1">
        <a:lnSpc>
          <a:spcPct val="120000"/>
        </a:lnSpc>
        <a:spcBef>
          <a:spcPct val="20000"/>
        </a:spcBef>
        <a:buFont typeface="Arial"/>
        <a:buNone/>
        <a:defRPr lang="en-US" sz="1000" kern="1200" cap="none">
          <a:solidFill>
            <a:srgbClr val="797979"/>
          </a:solidFill>
          <a:latin typeface="Roboto Light"/>
          <a:ea typeface="+mn-ea"/>
          <a:cs typeface="Roboto Light"/>
        </a:defRPr>
      </a:lvl5pPr>
      <a:lvl6pPr marL="2513249" indent="-228476" algn="l" defTabSz="456947" rtl="0" eaLnBrk="1" latinLnBrk="0" hangingPunct="1">
        <a:spcBef>
          <a:spcPct val="20000"/>
        </a:spcBef>
        <a:buFont typeface="Arial"/>
        <a:buChar char="•"/>
        <a:defRPr sz="2000" kern="1200">
          <a:solidFill>
            <a:schemeClr val="tx1"/>
          </a:solidFill>
          <a:latin typeface="+mn-lt"/>
          <a:ea typeface="+mn-ea"/>
          <a:cs typeface="+mn-cs"/>
        </a:defRPr>
      </a:lvl6pPr>
      <a:lvl7pPr marL="2970206" indent="-228476" algn="l" defTabSz="456947" rtl="0" eaLnBrk="1" latinLnBrk="0" hangingPunct="1">
        <a:spcBef>
          <a:spcPct val="20000"/>
        </a:spcBef>
        <a:buFont typeface="Arial"/>
        <a:buChar char="•"/>
        <a:defRPr sz="2000" kern="1200">
          <a:solidFill>
            <a:schemeClr val="tx1"/>
          </a:solidFill>
          <a:latin typeface="+mn-lt"/>
          <a:ea typeface="+mn-ea"/>
          <a:cs typeface="+mn-cs"/>
        </a:defRPr>
      </a:lvl7pPr>
      <a:lvl8pPr marL="3427160" indent="-228476" algn="l" defTabSz="456947" rtl="0" eaLnBrk="1" latinLnBrk="0" hangingPunct="1">
        <a:spcBef>
          <a:spcPct val="20000"/>
        </a:spcBef>
        <a:buFont typeface="Arial"/>
        <a:buChar char="•"/>
        <a:defRPr sz="2000" kern="1200">
          <a:solidFill>
            <a:schemeClr val="tx1"/>
          </a:solidFill>
          <a:latin typeface="+mn-lt"/>
          <a:ea typeface="+mn-ea"/>
          <a:cs typeface="+mn-cs"/>
        </a:defRPr>
      </a:lvl8pPr>
      <a:lvl9pPr marL="3884116" indent="-228476" algn="l" defTabSz="45694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47" rtl="0" eaLnBrk="1" latinLnBrk="0" hangingPunct="1">
        <a:defRPr sz="1800" kern="1200">
          <a:solidFill>
            <a:schemeClr val="tx1"/>
          </a:solidFill>
          <a:latin typeface="+mn-lt"/>
          <a:ea typeface="+mn-ea"/>
          <a:cs typeface="+mn-cs"/>
        </a:defRPr>
      </a:lvl1pPr>
      <a:lvl2pPr marL="456947" algn="l" defTabSz="456947" rtl="0" eaLnBrk="1" latinLnBrk="0" hangingPunct="1">
        <a:defRPr sz="1800" kern="1200">
          <a:solidFill>
            <a:schemeClr val="tx1"/>
          </a:solidFill>
          <a:latin typeface="+mn-lt"/>
          <a:ea typeface="+mn-ea"/>
          <a:cs typeface="+mn-cs"/>
        </a:defRPr>
      </a:lvl2pPr>
      <a:lvl3pPr marL="913911" algn="l" defTabSz="456947" rtl="0" eaLnBrk="1" latinLnBrk="0" hangingPunct="1">
        <a:defRPr sz="1800" kern="1200">
          <a:solidFill>
            <a:schemeClr val="tx1"/>
          </a:solidFill>
          <a:latin typeface="+mn-lt"/>
          <a:ea typeface="+mn-ea"/>
          <a:cs typeface="+mn-cs"/>
        </a:defRPr>
      </a:lvl3pPr>
      <a:lvl4pPr marL="1370867" algn="l" defTabSz="456947" rtl="0" eaLnBrk="1" latinLnBrk="0" hangingPunct="1">
        <a:defRPr sz="1800" kern="1200">
          <a:solidFill>
            <a:schemeClr val="tx1"/>
          </a:solidFill>
          <a:latin typeface="+mn-lt"/>
          <a:ea typeface="+mn-ea"/>
          <a:cs typeface="+mn-cs"/>
        </a:defRPr>
      </a:lvl4pPr>
      <a:lvl5pPr marL="1827821" algn="l" defTabSz="456947" rtl="0" eaLnBrk="1" latinLnBrk="0" hangingPunct="1">
        <a:defRPr sz="1800" kern="1200">
          <a:solidFill>
            <a:schemeClr val="tx1"/>
          </a:solidFill>
          <a:latin typeface="+mn-lt"/>
          <a:ea typeface="+mn-ea"/>
          <a:cs typeface="+mn-cs"/>
        </a:defRPr>
      </a:lvl5pPr>
      <a:lvl6pPr marL="2284775" algn="l" defTabSz="456947" rtl="0" eaLnBrk="1" latinLnBrk="0" hangingPunct="1">
        <a:defRPr sz="1800" kern="1200">
          <a:solidFill>
            <a:schemeClr val="tx1"/>
          </a:solidFill>
          <a:latin typeface="+mn-lt"/>
          <a:ea typeface="+mn-ea"/>
          <a:cs typeface="+mn-cs"/>
        </a:defRPr>
      </a:lvl6pPr>
      <a:lvl7pPr marL="2741723" algn="l" defTabSz="456947" rtl="0" eaLnBrk="1" latinLnBrk="0" hangingPunct="1">
        <a:defRPr sz="1800" kern="1200">
          <a:solidFill>
            <a:schemeClr val="tx1"/>
          </a:solidFill>
          <a:latin typeface="+mn-lt"/>
          <a:ea typeface="+mn-ea"/>
          <a:cs typeface="+mn-cs"/>
        </a:defRPr>
      </a:lvl7pPr>
      <a:lvl8pPr marL="3198680" algn="l" defTabSz="456947" rtl="0" eaLnBrk="1" latinLnBrk="0" hangingPunct="1">
        <a:defRPr sz="1800" kern="1200">
          <a:solidFill>
            <a:schemeClr val="tx1"/>
          </a:solidFill>
          <a:latin typeface="+mn-lt"/>
          <a:ea typeface="+mn-ea"/>
          <a:cs typeface="+mn-cs"/>
        </a:defRPr>
      </a:lvl8pPr>
      <a:lvl9pPr marL="3655634" algn="l" defTabSz="45694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457200" y="206375"/>
            <a:ext cx="8229600" cy="857250"/>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10" name="Footer Placeholder 9"/>
          <p:cNvSpPr>
            <a:spLocks noGrp="1"/>
          </p:cNvSpPr>
          <p:nvPr>
            <p:ph type="ftr" sz="quarter" idx="3"/>
          </p:nvPr>
        </p:nvSpPr>
        <p:spPr>
          <a:xfrm>
            <a:off x="5791201" y="4767303"/>
            <a:ext cx="2895600" cy="274637"/>
          </a:xfrm>
          <a:prstGeom prst="rect">
            <a:avLst/>
          </a:prstGeom>
        </p:spPr>
        <p:txBody>
          <a:bodyPr vert="horz" lIns="68564" tIns="34281" rIns="68564" bIns="34281" anchor="b" anchorCtr="0">
            <a:noAutofit/>
          </a:bodyPr>
          <a:lstStyle>
            <a:lvl1pPr algn="ctr">
              <a:defRPr lang="en-US" sz="1000" i="0" u="none" spc="0">
                <a:solidFill>
                  <a:srgbClr val="A7B5BF"/>
                </a:solidFill>
                <a:latin typeface="Roboto Light"/>
                <a:cs typeface="Roboto Light"/>
              </a:defRPr>
            </a:lvl1pPr>
          </a:lstStyle>
          <a:p>
            <a:r>
              <a:rPr lang="en-US"/>
              <a:t>www.graphicriver.net/goashape</a:t>
            </a:r>
          </a:p>
        </p:txBody>
      </p:sp>
      <p:sp>
        <p:nvSpPr>
          <p:cNvPr id="12" name="Text Placeholder 11"/>
          <p:cNvSpPr>
            <a:spLocks noGrp="1"/>
          </p:cNvSpPr>
          <p:nvPr>
            <p:ph type="body" idx="1"/>
          </p:nvPr>
        </p:nvSpPr>
        <p:spPr>
          <a:xfrm>
            <a:off x="457200" y="1200178"/>
            <a:ext cx="8229600" cy="3394075"/>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Tree>
    <p:extLst>
      <p:ext uri="{BB962C8B-B14F-4D97-AF65-F5344CB8AC3E}">
        <p14:creationId xmlns:p14="http://schemas.microsoft.com/office/powerpoint/2010/main" val="243385536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85" r:id="rId3"/>
    <p:sldLayoutId id="2147483786" r:id="rId4"/>
  </p:sldLayoutIdLst>
  <p:hf hdr="0" dt="0"/>
  <p:txStyles>
    <p:titleStyle>
      <a:lvl1pPr algn="ctr" defTabSz="456947" rtl="0" eaLnBrk="1" latinLnBrk="0" hangingPunct="1">
        <a:spcBef>
          <a:spcPct val="0"/>
        </a:spcBef>
        <a:buNone/>
        <a:defRPr lang="en-US" sz="2800" b="0" i="0" kern="1200" cap="none">
          <a:solidFill>
            <a:schemeClr val="bg2"/>
          </a:solidFill>
          <a:latin typeface="Roboto Light"/>
          <a:ea typeface="+mj-ea"/>
          <a:cs typeface="Roboto Light"/>
        </a:defRPr>
      </a:lvl1pPr>
    </p:titleStyle>
    <p:bodyStyle>
      <a:lvl1pPr marL="0" indent="0" algn="ctr" defTabSz="456947" rtl="0" eaLnBrk="1" latinLnBrk="0" hangingPunct="1">
        <a:lnSpc>
          <a:spcPct val="120000"/>
        </a:lnSpc>
        <a:spcBef>
          <a:spcPct val="20000"/>
        </a:spcBef>
        <a:buFont typeface="Arial"/>
        <a:buNone/>
        <a:defRPr lang="sk-SK" sz="1000" b="0" i="0" kern="1200" cap="none">
          <a:solidFill>
            <a:srgbClr val="797979"/>
          </a:solidFill>
          <a:latin typeface="Roboto Light"/>
          <a:ea typeface="+mj-ea"/>
          <a:cs typeface="Roboto Light"/>
        </a:defRPr>
      </a:lvl1pPr>
      <a:lvl2pPr marL="456947"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2pPr>
      <a:lvl3pPr marL="913911"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3pPr>
      <a:lvl4pPr marL="1370867" indent="0" algn="ctr" defTabSz="456947"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4pPr>
      <a:lvl5pPr marL="1827821" indent="0" algn="ctr" defTabSz="456947" rtl="0" eaLnBrk="1" latinLnBrk="0" hangingPunct="1">
        <a:lnSpc>
          <a:spcPct val="120000"/>
        </a:lnSpc>
        <a:spcBef>
          <a:spcPct val="20000"/>
        </a:spcBef>
        <a:buFont typeface="Arial"/>
        <a:buNone/>
        <a:defRPr lang="en-US" sz="1000" kern="1200" cap="none">
          <a:solidFill>
            <a:srgbClr val="797979"/>
          </a:solidFill>
          <a:latin typeface="Roboto Light"/>
          <a:ea typeface="+mn-ea"/>
          <a:cs typeface="Roboto Light"/>
        </a:defRPr>
      </a:lvl5pPr>
      <a:lvl6pPr marL="2513249" indent="-228476" algn="l" defTabSz="456947" rtl="0" eaLnBrk="1" latinLnBrk="0" hangingPunct="1">
        <a:spcBef>
          <a:spcPct val="20000"/>
        </a:spcBef>
        <a:buFont typeface="Arial"/>
        <a:buChar char="•"/>
        <a:defRPr sz="2000" kern="1200">
          <a:solidFill>
            <a:schemeClr val="tx1"/>
          </a:solidFill>
          <a:latin typeface="+mn-lt"/>
          <a:ea typeface="+mn-ea"/>
          <a:cs typeface="+mn-cs"/>
        </a:defRPr>
      </a:lvl6pPr>
      <a:lvl7pPr marL="2970206" indent="-228476" algn="l" defTabSz="456947" rtl="0" eaLnBrk="1" latinLnBrk="0" hangingPunct="1">
        <a:spcBef>
          <a:spcPct val="20000"/>
        </a:spcBef>
        <a:buFont typeface="Arial"/>
        <a:buChar char="•"/>
        <a:defRPr sz="2000" kern="1200">
          <a:solidFill>
            <a:schemeClr val="tx1"/>
          </a:solidFill>
          <a:latin typeface="+mn-lt"/>
          <a:ea typeface="+mn-ea"/>
          <a:cs typeface="+mn-cs"/>
        </a:defRPr>
      </a:lvl7pPr>
      <a:lvl8pPr marL="3427160" indent="-228476" algn="l" defTabSz="456947" rtl="0" eaLnBrk="1" latinLnBrk="0" hangingPunct="1">
        <a:spcBef>
          <a:spcPct val="20000"/>
        </a:spcBef>
        <a:buFont typeface="Arial"/>
        <a:buChar char="•"/>
        <a:defRPr sz="2000" kern="1200">
          <a:solidFill>
            <a:schemeClr val="tx1"/>
          </a:solidFill>
          <a:latin typeface="+mn-lt"/>
          <a:ea typeface="+mn-ea"/>
          <a:cs typeface="+mn-cs"/>
        </a:defRPr>
      </a:lvl8pPr>
      <a:lvl9pPr marL="3884116" indent="-228476" algn="l" defTabSz="45694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47" rtl="0" eaLnBrk="1" latinLnBrk="0" hangingPunct="1">
        <a:defRPr sz="1800" kern="1200">
          <a:solidFill>
            <a:schemeClr val="tx1"/>
          </a:solidFill>
          <a:latin typeface="+mn-lt"/>
          <a:ea typeface="+mn-ea"/>
          <a:cs typeface="+mn-cs"/>
        </a:defRPr>
      </a:lvl1pPr>
      <a:lvl2pPr marL="456947" algn="l" defTabSz="456947" rtl="0" eaLnBrk="1" latinLnBrk="0" hangingPunct="1">
        <a:defRPr sz="1800" kern="1200">
          <a:solidFill>
            <a:schemeClr val="tx1"/>
          </a:solidFill>
          <a:latin typeface="+mn-lt"/>
          <a:ea typeface="+mn-ea"/>
          <a:cs typeface="+mn-cs"/>
        </a:defRPr>
      </a:lvl2pPr>
      <a:lvl3pPr marL="913911" algn="l" defTabSz="456947" rtl="0" eaLnBrk="1" latinLnBrk="0" hangingPunct="1">
        <a:defRPr sz="1800" kern="1200">
          <a:solidFill>
            <a:schemeClr val="tx1"/>
          </a:solidFill>
          <a:latin typeface="+mn-lt"/>
          <a:ea typeface="+mn-ea"/>
          <a:cs typeface="+mn-cs"/>
        </a:defRPr>
      </a:lvl3pPr>
      <a:lvl4pPr marL="1370867" algn="l" defTabSz="456947" rtl="0" eaLnBrk="1" latinLnBrk="0" hangingPunct="1">
        <a:defRPr sz="1800" kern="1200">
          <a:solidFill>
            <a:schemeClr val="tx1"/>
          </a:solidFill>
          <a:latin typeface="+mn-lt"/>
          <a:ea typeface="+mn-ea"/>
          <a:cs typeface="+mn-cs"/>
        </a:defRPr>
      </a:lvl4pPr>
      <a:lvl5pPr marL="1827821" algn="l" defTabSz="456947" rtl="0" eaLnBrk="1" latinLnBrk="0" hangingPunct="1">
        <a:defRPr sz="1800" kern="1200">
          <a:solidFill>
            <a:schemeClr val="tx1"/>
          </a:solidFill>
          <a:latin typeface="+mn-lt"/>
          <a:ea typeface="+mn-ea"/>
          <a:cs typeface="+mn-cs"/>
        </a:defRPr>
      </a:lvl5pPr>
      <a:lvl6pPr marL="2284775" algn="l" defTabSz="456947" rtl="0" eaLnBrk="1" latinLnBrk="0" hangingPunct="1">
        <a:defRPr sz="1800" kern="1200">
          <a:solidFill>
            <a:schemeClr val="tx1"/>
          </a:solidFill>
          <a:latin typeface="+mn-lt"/>
          <a:ea typeface="+mn-ea"/>
          <a:cs typeface="+mn-cs"/>
        </a:defRPr>
      </a:lvl6pPr>
      <a:lvl7pPr marL="2741723" algn="l" defTabSz="456947" rtl="0" eaLnBrk="1" latinLnBrk="0" hangingPunct="1">
        <a:defRPr sz="1800" kern="1200">
          <a:solidFill>
            <a:schemeClr val="tx1"/>
          </a:solidFill>
          <a:latin typeface="+mn-lt"/>
          <a:ea typeface="+mn-ea"/>
          <a:cs typeface="+mn-cs"/>
        </a:defRPr>
      </a:lvl7pPr>
      <a:lvl8pPr marL="3198680" algn="l" defTabSz="456947" rtl="0" eaLnBrk="1" latinLnBrk="0" hangingPunct="1">
        <a:defRPr sz="1800" kern="1200">
          <a:solidFill>
            <a:schemeClr val="tx1"/>
          </a:solidFill>
          <a:latin typeface="+mn-lt"/>
          <a:ea typeface="+mn-ea"/>
          <a:cs typeface="+mn-cs"/>
        </a:defRPr>
      </a:lvl8pPr>
      <a:lvl9pPr marL="3655634" algn="l" defTabSz="45694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7.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7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Nadpis 5"/>
          <p:cNvSpPr>
            <a:spLocks noGrp="1"/>
          </p:cNvSpPr>
          <p:nvPr>
            <p:ph type="title"/>
          </p:nvPr>
        </p:nvSpPr>
        <p:spPr>
          <a:xfrm>
            <a:off x="457201" y="276324"/>
            <a:ext cx="2590800" cy="857250"/>
          </a:xfrm>
        </p:spPr>
        <p:txBody>
          <a:bodyPr>
            <a:normAutofit/>
          </a:bodyPr>
          <a:lstStyle/>
          <a:p>
            <a:r>
              <a:rPr lang="en-US" dirty="0">
                <a:solidFill>
                  <a:schemeClr val="accent2"/>
                </a:solidFill>
              </a:rPr>
              <a:t>1:1:1</a:t>
            </a:r>
          </a:p>
        </p:txBody>
      </p:sp>
      <p:sp>
        <p:nvSpPr>
          <p:cNvPr id="4" name="Text Placeholder 10"/>
          <p:cNvSpPr txBox="1">
            <a:spLocks/>
          </p:cNvSpPr>
          <p:nvPr/>
        </p:nvSpPr>
        <p:spPr>
          <a:xfrm>
            <a:off x="381002" y="1096482"/>
            <a:ext cx="2743197" cy="960967"/>
          </a:xfrm>
          <a:prstGeom prst="rect">
            <a:avLst/>
          </a:prstGeom>
        </p:spPr>
        <p:txBody>
          <a:bodyPr lIns="91418" tIns="45708" rIns="91418" bIns="45708"/>
          <a:lstStyle>
            <a:lvl1pPr marL="0" indent="0" algn="ctr" defTabSz="457200" rtl="0" eaLnBrk="1" latinLnBrk="0" hangingPunct="1">
              <a:lnSpc>
                <a:spcPct val="120000"/>
              </a:lnSpc>
              <a:spcBef>
                <a:spcPct val="20000"/>
              </a:spcBef>
              <a:buFont typeface="Arial"/>
              <a:buNone/>
              <a:defRPr lang="sk-SK" sz="1000" b="0" i="0" kern="1200" cap="none">
                <a:solidFill>
                  <a:srgbClr val="797979"/>
                </a:solidFill>
                <a:latin typeface="Roboto Light"/>
                <a:ea typeface="+mj-ea"/>
                <a:cs typeface="Roboto Light"/>
              </a:defRPr>
            </a:lvl1pPr>
            <a:lvl2pPr marL="457200" indent="0" algn="ctr" defTabSz="457200"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2pPr>
            <a:lvl3pPr marL="914400" indent="0" algn="ctr" defTabSz="457200"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3pPr>
            <a:lvl4pPr marL="1371600" indent="0" algn="ctr" defTabSz="457200" rtl="0" eaLnBrk="1" latinLnBrk="0" hangingPunct="1">
              <a:lnSpc>
                <a:spcPct val="120000"/>
              </a:lnSpc>
              <a:spcBef>
                <a:spcPct val="20000"/>
              </a:spcBef>
              <a:buFont typeface="Arial"/>
              <a:buNone/>
              <a:defRPr lang="sk-SK" sz="1000" kern="1200" cap="none">
                <a:solidFill>
                  <a:srgbClr val="797979"/>
                </a:solidFill>
                <a:latin typeface="Roboto Light"/>
                <a:ea typeface="+mn-ea"/>
                <a:cs typeface="Roboto Light"/>
              </a:defRPr>
            </a:lvl4pPr>
            <a:lvl5pPr marL="1828800" indent="0" algn="ctr" defTabSz="457200" rtl="0" eaLnBrk="1" latinLnBrk="0" hangingPunct="1">
              <a:lnSpc>
                <a:spcPct val="120000"/>
              </a:lnSpc>
              <a:spcBef>
                <a:spcPct val="20000"/>
              </a:spcBef>
              <a:buFont typeface="Arial"/>
              <a:buNone/>
              <a:defRPr lang="en-US" sz="1000" kern="1200" cap="none">
                <a:solidFill>
                  <a:srgbClr val="797979"/>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50" dirty="0">
                <a:solidFill>
                  <a:schemeClr val="bg1"/>
                </a:solidFill>
              </a:rPr>
              <a:t>1:1:1 yang </a:t>
            </a:r>
            <a:r>
              <a:rPr lang="en-US" sz="1050" dirty="0" err="1">
                <a:solidFill>
                  <a:schemeClr val="bg1"/>
                </a:solidFill>
              </a:rPr>
              <a:t>artinya</a:t>
            </a:r>
            <a:r>
              <a:rPr lang="en-US" sz="1050" dirty="0">
                <a:solidFill>
                  <a:schemeClr val="bg1"/>
                </a:solidFill>
              </a:rPr>
              <a:t> 1 </a:t>
            </a:r>
            <a:r>
              <a:rPr lang="en-US" sz="1050" dirty="0" err="1">
                <a:solidFill>
                  <a:schemeClr val="bg1"/>
                </a:solidFill>
              </a:rPr>
              <a:t>dari</a:t>
            </a:r>
            <a:r>
              <a:rPr lang="en-US" sz="1050" dirty="0">
                <a:solidFill>
                  <a:schemeClr val="bg1"/>
                </a:solidFill>
              </a:rPr>
              <a:t> </a:t>
            </a:r>
            <a:r>
              <a:rPr lang="en-US" sz="1050" dirty="0" err="1">
                <a:solidFill>
                  <a:schemeClr val="bg1"/>
                </a:solidFill>
              </a:rPr>
              <a:t>petani</a:t>
            </a:r>
            <a:r>
              <a:rPr lang="en-US" sz="1050" dirty="0">
                <a:solidFill>
                  <a:schemeClr val="bg1"/>
                </a:solidFill>
              </a:rPr>
              <a:t> 1 </a:t>
            </a:r>
            <a:r>
              <a:rPr lang="en-US" sz="1050" dirty="0" err="1">
                <a:solidFill>
                  <a:schemeClr val="bg1"/>
                </a:solidFill>
              </a:rPr>
              <a:t>dari</a:t>
            </a:r>
            <a:r>
              <a:rPr lang="en-US" sz="1050" dirty="0">
                <a:solidFill>
                  <a:schemeClr val="bg1"/>
                </a:solidFill>
              </a:rPr>
              <a:t> </a:t>
            </a:r>
            <a:r>
              <a:rPr lang="en-US" sz="1050" dirty="0" err="1">
                <a:solidFill>
                  <a:schemeClr val="bg1"/>
                </a:solidFill>
              </a:rPr>
              <a:t>peroasting</a:t>
            </a:r>
            <a:r>
              <a:rPr lang="en-US" sz="1050" dirty="0">
                <a:solidFill>
                  <a:schemeClr val="bg1"/>
                </a:solidFill>
              </a:rPr>
              <a:t> dan 1 </a:t>
            </a:r>
            <a:r>
              <a:rPr lang="en-US" sz="1050" dirty="0" err="1">
                <a:solidFill>
                  <a:schemeClr val="bg1"/>
                </a:solidFill>
              </a:rPr>
              <a:t>dari</a:t>
            </a:r>
            <a:r>
              <a:rPr lang="en-US" sz="1050" dirty="0">
                <a:solidFill>
                  <a:schemeClr val="bg1"/>
                </a:solidFill>
              </a:rPr>
              <a:t> </a:t>
            </a:r>
            <a:r>
              <a:rPr lang="en-US" sz="1050" dirty="0" err="1">
                <a:solidFill>
                  <a:schemeClr val="bg1"/>
                </a:solidFill>
              </a:rPr>
              <a:t>penyeduh</a:t>
            </a:r>
            <a:r>
              <a:rPr lang="en-US" sz="1050" dirty="0">
                <a:solidFill>
                  <a:schemeClr val="bg1"/>
                </a:solidFill>
              </a:rPr>
              <a:t>, </a:t>
            </a:r>
            <a:r>
              <a:rPr lang="en-US" sz="1050" dirty="0" err="1">
                <a:solidFill>
                  <a:schemeClr val="bg1"/>
                </a:solidFill>
              </a:rPr>
              <a:t>dari</a:t>
            </a:r>
            <a:r>
              <a:rPr lang="en-US" sz="1050" dirty="0">
                <a:solidFill>
                  <a:schemeClr val="bg1"/>
                </a:solidFill>
              </a:rPr>
              <a:t> 3 </a:t>
            </a:r>
            <a:r>
              <a:rPr lang="en-US" sz="1050" dirty="0" err="1">
                <a:solidFill>
                  <a:schemeClr val="bg1"/>
                </a:solidFill>
              </a:rPr>
              <a:t>hal</a:t>
            </a:r>
            <a:r>
              <a:rPr lang="en-US" sz="1050" dirty="0">
                <a:solidFill>
                  <a:schemeClr val="bg1"/>
                </a:solidFill>
              </a:rPr>
              <a:t> </a:t>
            </a:r>
            <a:r>
              <a:rPr lang="en-US" sz="1050" dirty="0" err="1">
                <a:solidFill>
                  <a:schemeClr val="bg1"/>
                </a:solidFill>
              </a:rPr>
              <a:t>itulah</a:t>
            </a:r>
            <a:r>
              <a:rPr lang="en-US" sz="1050" dirty="0">
                <a:solidFill>
                  <a:schemeClr val="bg1"/>
                </a:solidFill>
              </a:rPr>
              <a:t> </a:t>
            </a:r>
            <a:r>
              <a:rPr lang="en-US" sz="1050" dirty="0" err="1">
                <a:solidFill>
                  <a:schemeClr val="bg1"/>
                </a:solidFill>
              </a:rPr>
              <a:t>bisa</a:t>
            </a:r>
            <a:r>
              <a:rPr lang="en-US" sz="1050" dirty="0">
                <a:solidFill>
                  <a:schemeClr val="bg1"/>
                </a:solidFill>
              </a:rPr>
              <a:t> </a:t>
            </a:r>
            <a:r>
              <a:rPr lang="en-US" sz="1050" dirty="0" err="1">
                <a:solidFill>
                  <a:schemeClr val="bg1"/>
                </a:solidFill>
              </a:rPr>
              <a:t>didapatkan</a:t>
            </a:r>
            <a:r>
              <a:rPr lang="en-US" sz="1050" dirty="0">
                <a:solidFill>
                  <a:schemeClr val="bg1"/>
                </a:solidFill>
              </a:rPr>
              <a:t> di </a:t>
            </a:r>
            <a:r>
              <a:rPr lang="en-US" sz="1050" dirty="0" err="1">
                <a:solidFill>
                  <a:schemeClr val="bg1"/>
                </a:solidFill>
              </a:rPr>
              <a:t>secangkir</a:t>
            </a:r>
            <a:r>
              <a:rPr lang="en-US" sz="1050" dirty="0">
                <a:solidFill>
                  <a:schemeClr val="bg1"/>
                </a:solidFill>
              </a:rPr>
              <a:t> kopi yang </a:t>
            </a:r>
            <a:r>
              <a:rPr lang="en-US" sz="1050" dirty="0" err="1">
                <a:solidFill>
                  <a:schemeClr val="bg1"/>
                </a:solidFill>
              </a:rPr>
              <a:t>enak</a:t>
            </a:r>
            <a:r>
              <a:rPr lang="en-US" sz="1050" dirty="0">
                <a:solidFill>
                  <a:schemeClr val="bg1"/>
                </a:solidFill>
              </a:rPr>
              <a:t> </a:t>
            </a:r>
            <a:r>
              <a:rPr lang="en-US" sz="1050" dirty="0" err="1">
                <a:solidFill>
                  <a:schemeClr val="bg1"/>
                </a:solidFill>
              </a:rPr>
              <a:t>dari</a:t>
            </a:r>
            <a:r>
              <a:rPr lang="en-US" sz="1050" dirty="0">
                <a:solidFill>
                  <a:schemeClr val="bg1"/>
                </a:solidFill>
              </a:rPr>
              <a:t> </a:t>
            </a:r>
            <a:r>
              <a:rPr lang="en-US" sz="1050" dirty="0" err="1">
                <a:solidFill>
                  <a:schemeClr val="bg1"/>
                </a:solidFill>
              </a:rPr>
              <a:t>perusahaan</a:t>
            </a:r>
            <a:r>
              <a:rPr lang="en-US" sz="1050" dirty="0">
                <a:solidFill>
                  <a:schemeClr val="bg1"/>
                </a:solidFill>
              </a:rPr>
              <a:t> kami.</a:t>
            </a:r>
          </a:p>
          <a:p>
            <a:r>
              <a:rPr lang="id-ID" sz="1050" dirty="0">
                <a:solidFill>
                  <a:schemeClr val="bg1"/>
                </a:solidFill>
              </a:rPr>
              <a:t> </a:t>
            </a:r>
            <a:endParaRPr lang="en-US" sz="1050" dirty="0">
              <a:solidFill>
                <a:schemeClr val="bg1"/>
              </a:solidFill>
            </a:endParaRPr>
          </a:p>
        </p:txBody>
      </p:sp>
    </p:spTree>
    <p:extLst>
      <p:ext uri="{BB962C8B-B14F-4D97-AF65-F5344CB8AC3E}">
        <p14:creationId xmlns:p14="http://schemas.microsoft.com/office/powerpoint/2010/main" val="1073115981"/>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6"/>
          </p:nvPr>
        </p:nvSpPr>
        <p:spPr>
          <a:xfrm>
            <a:off x="1828798" y="2876591"/>
            <a:ext cx="5486403" cy="274637"/>
          </a:xfrm>
        </p:spPr>
        <p:txBody>
          <a:bodyPr/>
          <a:lstStyle/>
          <a:p>
            <a:r>
              <a:rPr lang="en-US" sz="3200" i="1" dirty="0">
                <a:solidFill>
                  <a:schemeClr val="accent3"/>
                </a:solidFill>
              </a:rPr>
              <a:t>Simple, Minimalist, Modern</a:t>
            </a:r>
          </a:p>
          <a:p>
            <a:r>
              <a:rPr lang="en-US" sz="3200" i="1" dirty="0">
                <a:solidFill>
                  <a:schemeClr val="accent3"/>
                </a:solidFill>
              </a:rPr>
              <a:t>( SMM )</a:t>
            </a:r>
          </a:p>
        </p:txBody>
      </p:sp>
    </p:spTree>
    <p:extLst>
      <p:ext uri="{BB962C8B-B14F-4D97-AF65-F5344CB8AC3E}">
        <p14:creationId xmlns:p14="http://schemas.microsoft.com/office/powerpoint/2010/main" val="3264666946"/>
      </p:ext>
    </p:extLst>
  </p:cSld>
  <p:clrMapOvr>
    <a:masterClrMapping/>
  </p:clrMapOvr>
  <mc:AlternateContent xmlns:mc="http://schemas.openxmlformats.org/markup-compatibility/2006" xmlns:p14="http://schemas.microsoft.com/office/powerpoint/2010/main">
    <mc:Choice Requires="p14">
      <p:transition spd="slow" p14:dur="800" advClick="0" advTm="3000">
        <p14:flythrough/>
      </p:transition>
    </mc:Choice>
    <mc:Fallback xmlns="">
      <p:transition xmlns:p14="http://schemas.microsoft.com/office/powerpoint/2010/main" spd="slow"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08C24D9-E058-4C1E-9EEC-7A290563DE01}"/>
              </a:ext>
            </a:extLst>
          </p:cNvPr>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932639" y="595912"/>
            <a:ext cx="2689580" cy="1793053"/>
          </a:xfrm>
        </p:spPr>
      </p:pic>
      <p:pic>
        <p:nvPicPr>
          <p:cNvPr id="15" name="Picture 14">
            <a:extLst>
              <a:ext uri="{FF2B5EF4-FFF2-40B4-BE49-F238E27FC236}">
                <a16:creationId xmlns:a16="http://schemas.microsoft.com/office/drawing/2014/main" id="{9D3ADAAF-8F37-4EF4-A5B5-125E3B49A8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639" y="2507262"/>
            <a:ext cx="2611133" cy="1793053"/>
          </a:xfrm>
          <a:prstGeom prst="rect">
            <a:avLst/>
          </a:prstGeom>
        </p:spPr>
      </p:pic>
      <p:pic>
        <p:nvPicPr>
          <p:cNvPr id="17" name="Picture 16">
            <a:extLst>
              <a:ext uri="{FF2B5EF4-FFF2-40B4-BE49-F238E27FC236}">
                <a16:creationId xmlns:a16="http://schemas.microsoft.com/office/drawing/2014/main" id="{BA0911C8-9B8D-4DB4-83C8-3994389FB3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7930" y="506918"/>
            <a:ext cx="1971040" cy="1971040"/>
          </a:xfrm>
          <a:prstGeom prst="rect">
            <a:avLst/>
          </a:prstGeom>
        </p:spPr>
      </p:pic>
      <p:pic>
        <p:nvPicPr>
          <p:cNvPr id="19" name="Picture 18">
            <a:extLst>
              <a:ext uri="{FF2B5EF4-FFF2-40B4-BE49-F238E27FC236}">
                <a16:creationId xmlns:a16="http://schemas.microsoft.com/office/drawing/2014/main" id="{43B09CDC-CA9C-41C5-9622-40E52C1896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6174" y="2615400"/>
            <a:ext cx="1454551" cy="2179132"/>
          </a:xfrm>
          <a:prstGeom prst="rect">
            <a:avLst/>
          </a:prstGeom>
        </p:spPr>
      </p:pic>
      <p:pic>
        <p:nvPicPr>
          <p:cNvPr id="21" name="Picture 20">
            <a:extLst>
              <a:ext uri="{FF2B5EF4-FFF2-40B4-BE49-F238E27FC236}">
                <a16:creationId xmlns:a16="http://schemas.microsoft.com/office/drawing/2014/main" id="{4A98A863-CC86-4DF2-B048-424D1CE36E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0572" y="2687790"/>
            <a:ext cx="2475782" cy="1860963"/>
          </a:xfrm>
          <a:prstGeom prst="rect">
            <a:avLst/>
          </a:prstGeom>
        </p:spPr>
      </p:pic>
      <p:pic>
        <p:nvPicPr>
          <p:cNvPr id="23" name="Picture 22">
            <a:extLst>
              <a:ext uri="{FF2B5EF4-FFF2-40B4-BE49-F238E27FC236}">
                <a16:creationId xmlns:a16="http://schemas.microsoft.com/office/drawing/2014/main" id="{6DBCE8A0-E535-4C12-A720-EB73235161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1574" y="506918"/>
            <a:ext cx="1415546" cy="1889827"/>
          </a:xfrm>
          <a:prstGeom prst="rect">
            <a:avLst/>
          </a:prstGeom>
        </p:spPr>
      </p:pic>
    </p:spTree>
    <p:extLst>
      <p:ext uri="{BB962C8B-B14F-4D97-AF65-F5344CB8AC3E}">
        <p14:creationId xmlns:p14="http://schemas.microsoft.com/office/powerpoint/2010/main" val="1503952544"/>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724AEA-9CD2-40D6-9F64-4AF27A567BA9}"/>
              </a:ext>
            </a:extLst>
          </p:cNvPr>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287750" y="254000"/>
            <a:ext cx="2065667" cy="2113280"/>
          </a:xfrm>
        </p:spPr>
      </p:pic>
      <p:pic>
        <p:nvPicPr>
          <p:cNvPr id="8" name="Picture 7">
            <a:extLst>
              <a:ext uri="{FF2B5EF4-FFF2-40B4-BE49-F238E27FC236}">
                <a16:creationId xmlns:a16="http://schemas.microsoft.com/office/drawing/2014/main" id="{CC3F8E81-8B77-4C12-8CD7-7D2DDDE7F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345" y="440960"/>
            <a:ext cx="4529455" cy="1926320"/>
          </a:xfrm>
          <a:prstGeom prst="rect">
            <a:avLst/>
          </a:prstGeom>
        </p:spPr>
      </p:pic>
      <p:pic>
        <p:nvPicPr>
          <p:cNvPr id="10" name="Picture 9">
            <a:extLst>
              <a:ext uri="{FF2B5EF4-FFF2-40B4-BE49-F238E27FC236}">
                <a16:creationId xmlns:a16="http://schemas.microsoft.com/office/drawing/2014/main" id="{904896C1-0B39-432A-8C3C-ED448DBF30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671" y="2571750"/>
            <a:ext cx="2458748" cy="1841500"/>
          </a:xfrm>
          <a:prstGeom prst="rect">
            <a:avLst/>
          </a:prstGeom>
        </p:spPr>
      </p:pic>
      <p:pic>
        <p:nvPicPr>
          <p:cNvPr id="12" name="Picture 11">
            <a:extLst>
              <a:ext uri="{FF2B5EF4-FFF2-40B4-BE49-F238E27FC236}">
                <a16:creationId xmlns:a16="http://schemas.microsoft.com/office/drawing/2014/main" id="{A151FF72-2FDE-41F1-A0A7-60AE795F3F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3883" y="2530026"/>
            <a:ext cx="2143125" cy="2143125"/>
          </a:xfrm>
          <a:prstGeom prst="rect">
            <a:avLst/>
          </a:prstGeom>
        </p:spPr>
      </p:pic>
      <p:pic>
        <p:nvPicPr>
          <p:cNvPr id="14" name="Picture 13">
            <a:extLst>
              <a:ext uri="{FF2B5EF4-FFF2-40B4-BE49-F238E27FC236}">
                <a16:creationId xmlns:a16="http://schemas.microsoft.com/office/drawing/2014/main" id="{6A3406DC-DC8A-46C5-9124-C435166A03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9765" y="2530026"/>
            <a:ext cx="1441195" cy="2159123"/>
          </a:xfrm>
          <a:prstGeom prst="rect">
            <a:avLst/>
          </a:prstGeom>
        </p:spPr>
      </p:pic>
    </p:spTree>
    <p:extLst>
      <p:ext uri="{BB962C8B-B14F-4D97-AF65-F5344CB8AC3E}">
        <p14:creationId xmlns:p14="http://schemas.microsoft.com/office/powerpoint/2010/main" val="729301715"/>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628C58-D343-42BF-8EDD-4CD9B3FB32D7}"/>
              </a:ext>
            </a:extLst>
          </p:cNvPr>
          <p:cNvSpPr>
            <a:spLocks noGrp="1"/>
          </p:cNvSpPr>
          <p:nvPr>
            <p:ph type="body" sz="quarter" idx="15"/>
          </p:nvPr>
        </p:nvSpPr>
        <p:spPr>
          <a:xfrm>
            <a:off x="1828801" y="2040286"/>
            <a:ext cx="5486400" cy="855664"/>
          </a:xfrm>
        </p:spPr>
        <p:txBody>
          <a:bodyPr/>
          <a:lstStyle/>
          <a:p>
            <a:pPr algn="just"/>
            <a:r>
              <a:rPr lang="id-ID" dirty="0"/>
              <a:t>Kami menggunakan bahan baku speciality grade dan segar yang memiliki kwalitas dan rasa terbaik serta menyediakan produk kopi dengan pengolahan (metode) yang berbeda-beda sehingga dapat memunculkan ciri rasa yang khas pada kopi tersebut, selain itu disini konsumen juga dapat memesan aneka makanan berat dan ringan</a:t>
            </a:r>
            <a:endParaRPr lang="en-US" dirty="0"/>
          </a:p>
          <a:p>
            <a:pPr algn="just"/>
            <a:endParaRPr lang="en-US" dirty="0"/>
          </a:p>
          <a:p>
            <a:pPr algn="just"/>
            <a:r>
              <a:rPr lang="id-ID" dirty="0"/>
              <a:t>Dalam hal pelayanan, </a:t>
            </a:r>
            <a:r>
              <a:rPr lang="en-US" dirty="0"/>
              <a:t>Kami </a:t>
            </a:r>
            <a:r>
              <a:rPr lang="id-ID" dirty="0"/>
              <a:t>akan menyediakan tempat yang nyaman dan sejuk (cozy) dengan harapan konsumen dapat menikmati makanan atau secangkir kopi secara maksimal. Selain itu, terdapat bar yang terbuka sehingga tidak ada pembatas antara konsumen dan barista untuk berinteraksi.</a:t>
            </a:r>
            <a:endParaRPr lang="en-US" dirty="0"/>
          </a:p>
          <a:p>
            <a:pPr algn="just"/>
            <a:endParaRPr lang="en-US" dirty="0"/>
          </a:p>
        </p:txBody>
      </p:sp>
      <p:sp>
        <p:nvSpPr>
          <p:cNvPr id="4" name="Title 3">
            <a:extLst>
              <a:ext uri="{FF2B5EF4-FFF2-40B4-BE49-F238E27FC236}">
                <a16:creationId xmlns:a16="http://schemas.microsoft.com/office/drawing/2014/main" id="{A5556D3F-DA34-42FF-B43D-4994B494F72D}"/>
              </a:ext>
            </a:extLst>
          </p:cNvPr>
          <p:cNvSpPr>
            <a:spLocks noGrp="1"/>
          </p:cNvSpPr>
          <p:nvPr>
            <p:ph type="title"/>
          </p:nvPr>
        </p:nvSpPr>
        <p:spPr>
          <a:xfrm>
            <a:off x="1828798" y="1306502"/>
            <a:ext cx="5486403" cy="520701"/>
          </a:xfrm>
        </p:spPr>
        <p:txBody>
          <a:bodyPr/>
          <a:lstStyle/>
          <a:p>
            <a:r>
              <a:rPr lang="en-US" dirty="0"/>
              <a:t>ASPEK PRODUKSI</a:t>
            </a:r>
          </a:p>
        </p:txBody>
      </p:sp>
    </p:spTree>
    <p:extLst>
      <p:ext uri="{BB962C8B-B14F-4D97-AF65-F5344CB8AC3E}">
        <p14:creationId xmlns:p14="http://schemas.microsoft.com/office/powerpoint/2010/main" val="234783798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18235-6662-4593-BA3F-8718A5D9E192}"/>
              </a:ext>
            </a:extLst>
          </p:cNvPr>
          <p:cNvSpPr>
            <a:spLocks noGrp="1"/>
          </p:cNvSpPr>
          <p:nvPr>
            <p:ph type="title"/>
          </p:nvPr>
        </p:nvSpPr>
        <p:spPr>
          <a:xfrm>
            <a:off x="318670" y="464202"/>
            <a:ext cx="7901399" cy="381000"/>
          </a:xfrm>
        </p:spPr>
        <p:txBody>
          <a:bodyPr/>
          <a:lstStyle/>
          <a:p>
            <a:r>
              <a:rPr lang="en-US" b="1" dirty="0"/>
              <a:t>PRODUK YANG DITAWARKAN</a:t>
            </a:r>
          </a:p>
        </p:txBody>
      </p:sp>
      <p:sp>
        <p:nvSpPr>
          <p:cNvPr id="4" name="Slide Number Placeholder 3">
            <a:extLst>
              <a:ext uri="{FF2B5EF4-FFF2-40B4-BE49-F238E27FC236}">
                <a16:creationId xmlns:a16="http://schemas.microsoft.com/office/drawing/2014/main" id="{CBE40E9E-91ED-425F-ACAC-D8392A1FCC5E}"/>
              </a:ext>
            </a:extLst>
          </p:cNvPr>
          <p:cNvSpPr>
            <a:spLocks noGrp="1"/>
          </p:cNvSpPr>
          <p:nvPr>
            <p:ph type="sldNum" sz="quarter" idx="4"/>
          </p:nvPr>
        </p:nvSpPr>
        <p:spPr/>
        <p:txBody>
          <a:bodyPr/>
          <a:lstStyle/>
          <a:p>
            <a:pPr defTabSz="685783"/>
            <a:fld id="{77513DED-9F41-6D4C-AADB-00EAAC4B4386}" type="slidenum">
              <a:rPr lang="en-US" smtClean="0"/>
              <a:pPr defTabSz="685783"/>
              <a:t>14</a:t>
            </a:fld>
            <a:endParaRPr lang="en-US"/>
          </a:p>
        </p:txBody>
      </p:sp>
      <p:pic>
        <p:nvPicPr>
          <p:cNvPr id="6" name="Picture 5">
            <a:extLst>
              <a:ext uri="{FF2B5EF4-FFF2-40B4-BE49-F238E27FC236}">
                <a16:creationId xmlns:a16="http://schemas.microsoft.com/office/drawing/2014/main" id="{D8AC0B71-F1D1-4617-8D52-7C3814BD1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76" y="924867"/>
            <a:ext cx="4711822" cy="3577766"/>
          </a:xfrm>
          <a:prstGeom prst="rect">
            <a:avLst/>
          </a:prstGeom>
        </p:spPr>
      </p:pic>
      <p:sp>
        <p:nvSpPr>
          <p:cNvPr id="8" name="Rectangle 7">
            <a:extLst>
              <a:ext uri="{FF2B5EF4-FFF2-40B4-BE49-F238E27FC236}">
                <a16:creationId xmlns:a16="http://schemas.microsoft.com/office/drawing/2014/main" id="{244A25AA-0F94-40B0-A3A4-7F009C69C409}"/>
              </a:ext>
            </a:extLst>
          </p:cNvPr>
          <p:cNvSpPr/>
          <p:nvPr/>
        </p:nvSpPr>
        <p:spPr>
          <a:xfrm>
            <a:off x="5609191" y="1641014"/>
            <a:ext cx="2872336" cy="1861472"/>
          </a:xfrm>
          <a:prstGeom prst="rect">
            <a:avLst/>
          </a:prstGeom>
        </p:spPr>
        <p:txBody>
          <a:bodyPr wrap="square">
            <a:spAutoFit/>
          </a:bodyPr>
          <a:lstStyle/>
          <a:p>
            <a:pPr algn="just">
              <a:lnSpc>
                <a:spcPct val="105000"/>
              </a:lnSpc>
              <a:spcAft>
                <a:spcPts val="800"/>
              </a:spcAft>
            </a:pPr>
            <a:r>
              <a:rPr lang="id-ID" sz="1100" dirty="0">
                <a:latin typeface="Arial" panose="020B0604020202020204" pitchFamily="34" charset="0"/>
                <a:ea typeface="Times New Roman" panose="02020603050405020304" pitchFamily="18" charset="0"/>
                <a:cs typeface="Times New Roman" panose="02020603050405020304" pitchFamily="18" charset="0"/>
              </a:rPr>
              <a:t>Kesegaran serta kwalitas bahan baku merupakan tujuan utama kami, untuk bahan baku makanan akan diganti disetiap mengganti menu, kami </a:t>
            </a:r>
            <a:r>
              <a:rPr lang="id-ID" sz="1200" dirty="0">
                <a:latin typeface="Arial" panose="020B0604020202020204" pitchFamily="34" charset="0"/>
                <a:ea typeface="Times New Roman" panose="02020603050405020304" pitchFamily="18" charset="0"/>
                <a:cs typeface="Times New Roman" panose="02020603050405020304" pitchFamily="18" charset="0"/>
              </a:rPr>
              <a:t>mengambil</a:t>
            </a:r>
            <a:r>
              <a:rPr lang="id-ID" sz="1100" dirty="0">
                <a:latin typeface="Arial" panose="020B0604020202020204" pitchFamily="34" charset="0"/>
                <a:ea typeface="Times New Roman" panose="02020603050405020304" pitchFamily="18" charset="0"/>
                <a:cs typeface="Times New Roman" panose="02020603050405020304" pitchFamily="18" charset="0"/>
              </a:rPr>
              <a:t> bahan baku makanan di market terdekat. Sedangkan bahan baku minuman diambil dari supplier lokal. Kami mengutamakan produk lokal dibanding produk luar negri, karena kami juga ingin memakmurkan para pedagang dan petani indonesia.</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07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b="1" i="1" dirty="0" err="1"/>
              <a:t>Keuntungan</a:t>
            </a:r>
            <a:r>
              <a:rPr lang="en-US" b="1" i="1" dirty="0"/>
              <a:t> </a:t>
            </a:r>
            <a:r>
              <a:rPr lang="en-US" b="1" i="1" dirty="0" err="1"/>
              <a:t>dari</a:t>
            </a:r>
            <a:r>
              <a:rPr lang="en-US" b="1" i="1" dirty="0"/>
              <a:t> </a:t>
            </a:r>
            <a:r>
              <a:rPr lang="en-US" b="1" i="1" dirty="0" err="1"/>
              <a:t>setiap</a:t>
            </a:r>
            <a:r>
              <a:rPr lang="en-US" b="1" i="1" dirty="0"/>
              <a:t> </a:t>
            </a:r>
            <a:r>
              <a:rPr lang="en-US" b="1" i="1" dirty="0" err="1"/>
              <a:t>produk</a:t>
            </a:r>
            <a:r>
              <a:rPr lang="en-US" b="1" i="1" dirty="0"/>
              <a:t> </a:t>
            </a:r>
            <a:r>
              <a:rPr lang="en-US" b="1" i="1" dirty="0" err="1"/>
              <a:t>dari</a:t>
            </a:r>
            <a:r>
              <a:rPr lang="en-US" b="1" i="1" dirty="0"/>
              <a:t> 100% </a:t>
            </a:r>
            <a:r>
              <a:rPr lang="en-US" b="1" i="1" dirty="0" err="1"/>
              <a:t>sampai</a:t>
            </a:r>
            <a:r>
              <a:rPr lang="en-US" b="1" i="1" dirty="0"/>
              <a:t> 200%</a:t>
            </a:r>
          </a:p>
          <a:p>
            <a:r>
              <a:rPr lang="en-US" dirty="0"/>
              <a:t>Total </a:t>
            </a:r>
            <a:r>
              <a:rPr lang="en-US" dirty="0" err="1"/>
              <a:t>Penjualan</a:t>
            </a:r>
            <a:r>
              <a:rPr lang="en-US" dirty="0"/>
              <a:t> Yang </a:t>
            </a:r>
            <a:r>
              <a:rPr lang="en-US" dirty="0" err="1"/>
              <a:t>diinginkan</a:t>
            </a:r>
            <a:r>
              <a:rPr lang="en-US" dirty="0"/>
              <a:t> </a:t>
            </a:r>
            <a:r>
              <a:rPr lang="en-US" dirty="0" err="1"/>
              <a:t>perbulan</a:t>
            </a:r>
            <a:r>
              <a:rPr lang="en-US" dirty="0"/>
              <a:t> </a:t>
            </a:r>
            <a:r>
              <a:rPr lang="en-US" dirty="0" err="1"/>
              <a:t>adalah</a:t>
            </a:r>
            <a:r>
              <a:rPr lang="en-US" dirty="0"/>
              <a:t> :</a:t>
            </a:r>
          </a:p>
          <a:p>
            <a:pPr>
              <a:lnSpc>
                <a:spcPct val="100000"/>
              </a:lnSpc>
            </a:pPr>
            <a:r>
              <a:rPr lang="id-ID" i="1" dirty="0"/>
              <a:t>Target kami dalam satu hari minimal 50 orang konsumen </a:t>
            </a:r>
            <a:endParaRPr lang="en-US" dirty="0"/>
          </a:p>
          <a:p>
            <a:pPr>
              <a:lnSpc>
                <a:spcPct val="100000"/>
              </a:lnSpc>
            </a:pPr>
            <a:r>
              <a:rPr lang="id-ID" b="1" i="1" dirty="0"/>
              <a:t>Maka perhitungannya adalah :</a:t>
            </a:r>
            <a:endParaRPr lang="en-US" b="1" dirty="0"/>
          </a:p>
          <a:p>
            <a:pPr>
              <a:lnSpc>
                <a:spcPct val="100000"/>
              </a:lnSpc>
            </a:pPr>
            <a:r>
              <a:rPr lang="id-ID" i="1" dirty="0"/>
              <a:t>50 x 30hari x Rp 20.000 = Rp 30.000.000 dikurang biaya bahan baku, biaya operasional &amp; upah karyawan</a:t>
            </a:r>
            <a:endParaRPr lang="en-US" dirty="0"/>
          </a:p>
          <a:p>
            <a:pPr>
              <a:lnSpc>
                <a:spcPct val="100000"/>
              </a:lnSpc>
            </a:pPr>
            <a:r>
              <a:rPr lang="id-ID" i="1" dirty="0"/>
              <a:t>Rp 30.000.000 - Rp 4.590.000 - Rp 6.000.000 = Rp 19.410.000 – Pajak 10%</a:t>
            </a:r>
            <a:endParaRPr lang="en-US" dirty="0"/>
          </a:p>
          <a:p>
            <a:pPr>
              <a:lnSpc>
                <a:spcPct val="100000"/>
              </a:lnSpc>
            </a:pPr>
            <a:r>
              <a:rPr lang="id-ID" i="1" dirty="0"/>
              <a:t>= </a:t>
            </a:r>
            <a:r>
              <a:rPr lang="id-ID" b="1" i="1" dirty="0"/>
              <a:t>Rp 19.410.000 (Laba Bersih Per-bulan)</a:t>
            </a:r>
            <a:endParaRPr lang="en-US" dirty="0"/>
          </a:p>
          <a:p>
            <a:pPr>
              <a:lnSpc>
                <a:spcPct val="100000"/>
              </a:lnSpc>
            </a:pPr>
            <a:r>
              <a:rPr lang="id-ID" dirty="0"/>
              <a:t> </a:t>
            </a:r>
            <a:endParaRPr lang="en-US" dirty="0"/>
          </a:p>
          <a:p>
            <a:pPr>
              <a:lnSpc>
                <a:spcPct val="100000"/>
              </a:lnSpc>
            </a:pPr>
            <a:r>
              <a:rPr lang="id-ID" b="1" i="1" dirty="0"/>
              <a:t>Laba bersih akan dibagi kepada pemilik saham </a:t>
            </a:r>
            <a:endParaRPr lang="en-US" b="1" dirty="0"/>
          </a:p>
          <a:p>
            <a:endParaRPr lang="en-US" dirty="0"/>
          </a:p>
        </p:txBody>
      </p:sp>
      <p:sp>
        <p:nvSpPr>
          <p:cNvPr id="8" name="Title 7"/>
          <p:cNvSpPr>
            <a:spLocks noGrp="1"/>
          </p:cNvSpPr>
          <p:nvPr>
            <p:ph type="title"/>
          </p:nvPr>
        </p:nvSpPr>
        <p:spPr/>
        <p:txBody>
          <a:bodyPr/>
          <a:lstStyle/>
          <a:p>
            <a:r>
              <a:rPr lang="en-US" b="1" dirty="0" err="1"/>
              <a:t>Keuntungan</a:t>
            </a:r>
            <a:r>
              <a:rPr lang="en-US" b="1" dirty="0"/>
              <a:t> Yang </a:t>
            </a:r>
            <a:r>
              <a:rPr lang="en-US" b="1" dirty="0" err="1"/>
              <a:t>Berlipat</a:t>
            </a:r>
            <a:r>
              <a:rPr lang="en-US" b="1" dirty="0"/>
              <a:t>!</a:t>
            </a:r>
          </a:p>
        </p:txBody>
      </p:sp>
      <p:sp>
        <p:nvSpPr>
          <p:cNvPr id="52" name="AutoShape 44"/>
          <p:cNvSpPr>
            <a:spLocks noChangeAspect="1" noChangeArrowheads="1" noTextEdit="1"/>
          </p:cNvSpPr>
          <p:nvPr/>
        </p:nvSpPr>
        <p:spPr bwMode="auto">
          <a:xfrm>
            <a:off x="5265752" y="1354162"/>
            <a:ext cx="3179763" cy="2876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8" tIns="45708" rIns="91418" bIns="45708" numCol="1" anchor="t" anchorCtr="0" compatLnSpc="1">
            <a:prstTxWarp prst="textNoShape">
              <a:avLst/>
            </a:prstTxWarp>
          </a:bodyPr>
          <a:lstStyle/>
          <a:p>
            <a:endParaRPr lang="en-US" sz="2400"/>
          </a:p>
        </p:txBody>
      </p:sp>
      <p:grpSp>
        <p:nvGrpSpPr>
          <p:cNvPr id="91" name="Skupina 90"/>
          <p:cNvGrpSpPr/>
          <p:nvPr/>
        </p:nvGrpSpPr>
        <p:grpSpPr>
          <a:xfrm>
            <a:off x="5265759" y="1438277"/>
            <a:ext cx="3127375" cy="2743200"/>
            <a:chOff x="5265738" y="1438276"/>
            <a:chExt cx="3127374" cy="2743200"/>
          </a:xfrm>
          <a:solidFill>
            <a:schemeClr val="accent2"/>
          </a:solidFill>
        </p:grpSpPr>
        <p:sp>
          <p:nvSpPr>
            <p:cNvPr id="53" name="Freeform 46"/>
            <p:cNvSpPr>
              <a:spLocks noEditPoints="1"/>
            </p:cNvSpPr>
            <p:nvPr/>
          </p:nvSpPr>
          <p:spPr bwMode="auto">
            <a:xfrm>
              <a:off x="8347075" y="3363913"/>
              <a:ext cx="46037" cy="817563"/>
            </a:xfrm>
            <a:custGeom>
              <a:avLst/>
              <a:gdLst>
                <a:gd name="T0" fmla="*/ 2 w 4"/>
                <a:gd name="T1" fmla="*/ 68 h 68"/>
                <a:gd name="T2" fmla="*/ 2 w 4"/>
                <a:gd name="T3" fmla="*/ 68 h 68"/>
                <a:gd name="T4" fmla="*/ 2 w 4"/>
                <a:gd name="T5" fmla="*/ 68 h 68"/>
                <a:gd name="T6" fmla="*/ 4 w 4"/>
                <a:gd name="T7" fmla="*/ 66 h 68"/>
                <a:gd name="T8" fmla="*/ 4 w 4"/>
                <a:gd name="T9" fmla="*/ 3 h 68"/>
                <a:gd name="T10" fmla="*/ 2 w 4"/>
                <a:gd name="T11" fmla="*/ 0 h 68"/>
                <a:gd name="T12" fmla="*/ 0 w 4"/>
                <a:gd name="T13" fmla="*/ 3 h 68"/>
                <a:gd name="T14" fmla="*/ 0 w 4"/>
                <a:gd name="T15" fmla="*/ 66 h 68"/>
                <a:gd name="T16" fmla="*/ 2 w 4"/>
                <a:gd name="T17" fmla="*/ 68 h 68"/>
                <a:gd name="T18" fmla="*/ 2 w 4"/>
                <a:gd name="T19" fmla="*/ 68 h 68"/>
                <a:gd name="T20" fmla="*/ 2 w 4"/>
                <a:gd name="T21" fmla="*/ 68 h 68"/>
                <a:gd name="T22" fmla="*/ 2 w 4"/>
                <a:gd name="T2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8">
                  <a:moveTo>
                    <a:pt x="2" y="68"/>
                  </a:moveTo>
                  <a:lnTo>
                    <a:pt x="2" y="68"/>
                  </a:lnTo>
                  <a:lnTo>
                    <a:pt x="2" y="68"/>
                  </a:lnTo>
                  <a:cubicBezTo>
                    <a:pt x="3" y="68"/>
                    <a:pt x="4" y="67"/>
                    <a:pt x="4" y="66"/>
                  </a:cubicBezTo>
                  <a:lnTo>
                    <a:pt x="4" y="3"/>
                  </a:lnTo>
                  <a:cubicBezTo>
                    <a:pt x="4" y="1"/>
                    <a:pt x="3" y="0"/>
                    <a:pt x="2" y="0"/>
                  </a:cubicBezTo>
                  <a:cubicBezTo>
                    <a:pt x="1" y="0"/>
                    <a:pt x="0" y="1"/>
                    <a:pt x="0" y="3"/>
                  </a:cubicBezTo>
                  <a:lnTo>
                    <a:pt x="0" y="66"/>
                  </a:lnTo>
                  <a:cubicBezTo>
                    <a:pt x="0" y="67"/>
                    <a:pt x="1" y="68"/>
                    <a:pt x="2" y="68"/>
                  </a:cubicBezTo>
                  <a:lnTo>
                    <a:pt x="2" y="68"/>
                  </a:lnTo>
                  <a:close/>
                  <a:moveTo>
                    <a:pt x="2" y="68"/>
                  </a:moveTo>
                  <a:lnTo>
                    <a:pt x="2" y="6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4" name="Freeform 47"/>
            <p:cNvSpPr>
              <a:spLocks noEditPoints="1"/>
            </p:cNvSpPr>
            <p:nvPr/>
          </p:nvSpPr>
          <p:spPr bwMode="auto">
            <a:xfrm>
              <a:off x="8262938" y="3051176"/>
              <a:ext cx="47625" cy="1130300"/>
            </a:xfrm>
            <a:custGeom>
              <a:avLst/>
              <a:gdLst>
                <a:gd name="T0" fmla="*/ 2 w 4"/>
                <a:gd name="T1" fmla="*/ 94 h 94"/>
                <a:gd name="T2" fmla="*/ 2 w 4"/>
                <a:gd name="T3" fmla="*/ 94 h 94"/>
                <a:gd name="T4" fmla="*/ 2 w 4"/>
                <a:gd name="T5" fmla="*/ 94 h 94"/>
                <a:gd name="T6" fmla="*/ 4 w 4"/>
                <a:gd name="T7" fmla="*/ 92 h 94"/>
                <a:gd name="T8" fmla="*/ 4 w 4"/>
                <a:gd name="T9" fmla="*/ 2 h 94"/>
                <a:gd name="T10" fmla="*/ 2 w 4"/>
                <a:gd name="T11" fmla="*/ 0 h 94"/>
                <a:gd name="T12" fmla="*/ 0 w 4"/>
                <a:gd name="T13" fmla="*/ 2 h 94"/>
                <a:gd name="T14" fmla="*/ 0 w 4"/>
                <a:gd name="T15" fmla="*/ 92 h 94"/>
                <a:gd name="T16" fmla="*/ 2 w 4"/>
                <a:gd name="T17" fmla="*/ 94 h 94"/>
                <a:gd name="T18" fmla="*/ 2 w 4"/>
                <a:gd name="T19" fmla="*/ 94 h 94"/>
                <a:gd name="T20" fmla="*/ 2 w 4"/>
                <a:gd name="T21" fmla="*/ 94 h 94"/>
                <a:gd name="T22" fmla="*/ 2 w 4"/>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4">
                  <a:moveTo>
                    <a:pt x="2" y="94"/>
                  </a:moveTo>
                  <a:lnTo>
                    <a:pt x="2" y="94"/>
                  </a:lnTo>
                  <a:lnTo>
                    <a:pt x="2" y="94"/>
                  </a:lnTo>
                  <a:cubicBezTo>
                    <a:pt x="3" y="94"/>
                    <a:pt x="4" y="93"/>
                    <a:pt x="4" y="92"/>
                  </a:cubicBezTo>
                  <a:lnTo>
                    <a:pt x="4" y="2"/>
                  </a:lnTo>
                  <a:cubicBezTo>
                    <a:pt x="4" y="1"/>
                    <a:pt x="3" y="0"/>
                    <a:pt x="2" y="0"/>
                  </a:cubicBezTo>
                  <a:cubicBezTo>
                    <a:pt x="1" y="0"/>
                    <a:pt x="0" y="1"/>
                    <a:pt x="0" y="2"/>
                  </a:cubicBezTo>
                  <a:lnTo>
                    <a:pt x="0" y="92"/>
                  </a:lnTo>
                  <a:cubicBezTo>
                    <a:pt x="0" y="93"/>
                    <a:pt x="1" y="94"/>
                    <a:pt x="2" y="94"/>
                  </a:cubicBezTo>
                  <a:lnTo>
                    <a:pt x="2" y="94"/>
                  </a:lnTo>
                  <a:close/>
                  <a:moveTo>
                    <a:pt x="2" y="94"/>
                  </a:moveTo>
                  <a:lnTo>
                    <a:pt x="2" y="9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5" name="Freeform 48"/>
            <p:cNvSpPr>
              <a:spLocks noEditPoints="1"/>
            </p:cNvSpPr>
            <p:nvPr/>
          </p:nvSpPr>
          <p:spPr bwMode="auto">
            <a:xfrm>
              <a:off x="8180388" y="2906713"/>
              <a:ext cx="47625" cy="1274763"/>
            </a:xfrm>
            <a:custGeom>
              <a:avLst/>
              <a:gdLst>
                <a:gd name="T0" fmla="*/ 2 w 4"/>
                <a:gd name="T1" fmla="*/ 106 h 106"/>
                <a:gd name="T2" fmla="*/ 2 w 4"/>
                <a:gd name="T3" fmla="*/ 106 h 106"/>
                <a:gd name="T4" fmla="*/ 2 w 4"/>
                <a:gd name="T5" fmla="*/ 106 h 106"/>
                <a:gd name="T6" fmla="*/ 4 w 4"/>
                <a:gd name="T7" fmla="*/ 104 h 106"/>
                <a:gd name="T8" fmla="*/ 4 w 4"/>
                <a:gd name="T9" fmla="*/ 2 h 106"/>
                <a:gd name="T10" fmla="*/ 2 w 4"/>
                <a:gd name="T11" fmla="*/ 0 h 106"/>
                <a:gd name="T12" fmla="*/ 0 w 4"/>
                <a:gd name="T13" fmla="*/ 2 h 106"/>
                <a:gd name="T14" fmla="*/ 0 w 4"/>
                <a:gd name="T15" fmla="*/ 104 h 106"/>
                <a:gd name="T16" fmla="*/ 2 w 4"/>
                <a:gd name="T17" fmla="*/ 106 h 106"/>
                <a:gd name="T18" fmla="*/ 2 w 4"/>
                <a:gd name="T19" fmla="*/ 106 h 106"/>
                <a:gd name="T20" fmla="*/ 2 w 4"/>
                <a:gd name="T21" fmla="*/ 106 h 106"/>
                <a:gd name="T22" fmla="*/ 2 w 4"/>
                <a:gd name="T2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6">
                  <a:moveTo>
                    <a:pt x="2" y="106"/>
                  </a:moveTo>
                  <a:lnTo>
                    <a:pt x="2" y="106"/>
                  </a:lnTo>
                  <a:lnTo>
                    <a:pt x="2" y="106"/>
                  </a:lnTo>
                  <a:cubicBezTo>
                    <a:pt x="3" y="106"/>
                    <a:pt x="4" y="105"/>
                    <a:pt x="4" y="104"/>
                  </a:cubicBezTo>
                  <a:lnTo>
                    <a:pt x="4" y="2"/>
                  </a:lnTo>
                  <a:cubicBezTo>
                    <a:pt x="4" y="1"/>
                    <a:pt x="3" y="0"/>
                    <a:pt x="2" y="0"/>
                  </a:cubicBezTo>
                  <a:cubicBezTo>
                    <a:pt x="1" y="0"/>
                    <a:pt x="0" y="1"/>
                    <a:pt x="0" y="2"/>
                  </a:cubicBezTo>
                  <a:lnTo>
                    <a:pt x="0" y="104"/>
                  </a:lnTo>
                  <a:cubicBezTo>
                    <a:pt x="0" y="105"/>
                    <a:pt x="1" y="106"/>
                    <a:pt x="2" y="106"/>
                  </a:cubicBezTo>
                  <a:lnTo>
                    <a:pt x="2" y="106"/>
                  </a:lnTo>
                  <a:close/>
                  <a:moveTo>
                    <a:pt x="2" y="106"/>
                  </a:moveTo>
                  <a:lnTo>
                    <a:pt x="2" y="10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6" name="Freeform 49"/>
            <p:cNvSpPr>
              <a:spLocks noEditPoints="1"/>
            </p:cNvSpPr>
            <p:nvPr/>
          </p:nvSpPr>
          <p:spPr bwMode="auto">
            <a:xfrm>
              <a:off x="8097838" y="3122613"/>
              <a:ext cx="47625" cy="1058863"/>
            </a:xfrm>
            <a:custGeom>
              <a:avLst/>
              <a:gdLst>
                <a:gd name="T0" fmla="*/ 2 w 4"/>
                <a:gd name="T1" fmla="*/ 88 h 88"/>
                <a:gd name="T2" fmla="*/ 2 w 4"/>
                <a:gd name="T3" fmla="*/ 88 h 88"/>
                <a:gd name="T4" fmla="*/ 2 w 4"/>
                <a:gd name="T5" fmla="*/ 88 h 88"/>
                <a:gd name="T6" fmla="*/ 4 w 4"/>
                <a:gd name="T7" fmla="*/ 86 h 88"/>
                <a:gd name="T8" fmla="*/ 4 w 4"/>
                <a:gd name="T9" fmla="*/ 3 h 88"/>
                <a:gd name="T10" fmla="*/ 2 w 4"/>
                <a:gd name="T11" fmla="*/ 0 h 88"/>
                <a:gd name="T12" fmla="*/ 0 w 4"/>
                <a:gd name="T13" fmla="*/ 3 h 88"/>
                <a:gd name="T14" fmla="*/ 0 w 4"/>
                <a:gd name="T15" fmla="*/ 86 h 88"/>
                <a:gd name="T16" fmla="*/ 2 w 4"/>
                <a:gd name="T17" fmla="*/ 88 h 88"/>
                <a:gd name="T18" fmla="*/ 2 w 4"/>
                <a:gd name="T19" fmla="*/ 88 h 88"/>
                <a:gd name="T20" fmla="*/ 2 w 4"/>
                <a:gd name="T21" fmla="*/ 88 h 88"/>
                <a:gd name="T22" fmla="*/ 2 w 4"/>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8">
                  <a:moveTo>
                    <a:pt x="2" y="88"/>
                  </a:moveTo>
                  <a:lnTo>
                    <a:pt x="2" y="88"/>
                  </a:lnTo>
                  <a:lnTo>
                    <a:pt x="2" y="88"/>
                  </a:lnTo>
                  <a:cubicBezTo>
                    <a:pt x="3" y="88"/>
                    <a:pt x="4" y="87"/>
                    <a:pt x="4" y="86"/>
                  </a:cubicBezTo>
                  <a:lnTo>
                    <a:pt x="4" y="3"/>
                  </a:lnTo>
                  <a:cubicBezTo>
                    <a:pt x="4" y="2"/>
                    <a:pt x="3" y="0"/>
                    <a:pt x="2" y="0"/>
                  </a:cubicBezTo>
                  <a:cubicBezTo>
                    <a:pt x="1" y="0"/>
                    <a:pt x="0" y="2"/>
                    <a:pt x="0" y="3"/>
                  </a:cubicBezTo>
                  <a:lnTo>
                    <a:pt x="0" y="86"/>
                  </a:lnTo>
                  <a:cubicBezTo>
                    <a:pt x="0" y="87"/>
                    <a:pt x="1" y="88"/>
                    <a:pt x="2" y="88"/>
                  </a:cubicBezTo>
                  <a:lnTo>
                    <a:pt x="2" y="88"/>
                  </a:lnTo>
                  <a:close/>
                  <a:moveTo>
                    <a:pt x="2" y="88"/>
                  </a:moveTo>
                  <a:lnTo>
                    <a:pt x="2" y="8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7" name="Freeform 50"/>
            <p:cNvSpPr>
              <a:spLocks noEditPoints="1"/>
            </p:cNvSpPr>
            <p:nvPr/>
          </p:nvSpPr>
          <p:spPr bwMode="auto">
            <a:xfrm>
              <a:off x="8015288" y="2882901"/>
              <a:ext cx="46037" cy="1298575"/>
            </a:xfrm>
            <a:custGeom>
              <a:avLst/>
              <a:gdLst>
                <a:gd name="T0" fmla="*/ 2 w 4"/>
                <a:gd name="T1" fmla="*/ 108 h 108"/>
                <a:gd name="T2" fmla="*/ 2 w 4"/>
                <a:gd name="T3" fmla="*/ 108 h 108"/>
                <a:gd name="T4" fmla="*/ 2 w 4"/>
                <a:gd name="T5" fmla="*/ 108 h 108"/>
                <a:gd name="T6" fmla="*/ 4 w 4"/>
                <a:gd name="T7" fmla="*/ 106 h 108"/>
                <a:gd name="T8" fmla="*/ 4 w 4"/>
                <a:gd name="T9" fmla="*/ 2 h 108"/>
                <a:gd name="T10" fmla="*/ 2 w 4"/>
                <a:gd name="T11" fmla="*/ 0 h 108"/>
                <a:gd name="T12" fmla="*/ 0 w 4"/>
                <a:gd name="T13" fmla="*/ 2 h 108"/>
                <a:gd name="T14" fmla="*/ 0 w 4"/>
                <a:gd name="T15" fmla="*/ 106 h 108"/>
                <a:gd name="T16" fmla="*/ 2 w 4"/>
                <a:gd name="T17" fmla="*/ 108 h 108"/>
                <a:gd name="T18" fmla="*/ 2 w 4"/>
                <a:gd name="T19" fmla="*/ 108 h 108"/>
                <a:gd name="T20" fmla="*/ 2 w 4"/>
                <a:gd name="T21" fmla="*/ 108 h 108"/>
                <a:gd name="T22" fmla="*/ 2 w 4"/>
                <a:gd name="T2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8">
                  <a:moveTo>
                    <a:pt x="2" y="108"/>
                  </a:moveTo>
                  <a:lnTo>
                    <a:pt x="2" y="108"/>
                  </a:lnTo>
                  <a:lnTo>
                    <a:pt x="2" y="108"/>
                  </a:lnTo>
                  <a:cubicBezTo>
                    <a:pt x="3" y="108"/>
                    <a:pt x="4" y="107"/>
                    <a:pt x="4" y="106"/>
                  </a:cubicBezTo>
                  <a:lnTo>
                    <a:pt x="4" y="2"/>
                  </a:lnTo>
                  <a:cubicBezTo>
                    <a:pt x="4" y="1"/>
                    <a:pt x="3" y="0"/>
                    <a:pt x="2" y="0"/>
                  </a:cubicBezTo>
                  <a:cubicBezTo>
                    <a:pt x="1" y="0"/>
                    <a:pt x="0" y="1"/>
                    <a:pt x="0" y="2"/>
                  </a:cubicBezTo>
                  <a:lnTo>
                    <a:pt x="0" y="106"/>
                  </a:lnTo>
                  <a:cubicBezTo>
                    <a:pt x="0" y="107"/>
                    <a:pt x="1" y="108"/>
                    <a:pt x="2" y="108"/>
                  </a:cubicBezTo>
                  <a:lnTo>
                    <a:pt x="2" y="108"/>
                  </a:lnTo>
                  <a:close/>
                  <a:moveTo>
                    <a:pt x="2" y="108"/>
                  </a:moveTo>
                  <a:lnTo>
                    <a:pt x="2" y="10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51"/>
            <p:cNvSpPr>
              <a:spLocks noEditPoints="1"/>
            </p:cNvSpPr>
            <p:nvPr/>
          </p:nvSpPr>
          <p:spPr bwMode="auto">
            <a:xfrm>
              <a:off x="7931150" y="3230563"/>
              <a:ext cx="47625" cy="950913"/>
            </a:xfrm>
            <a:custGeom>
              <a:avLst/>
              <a:gdLst>
                <a:gd name="T0" fmla="*/ 2 w 4"/>
                <a:gd name="T1" fmla="*/ 79 h 79"/>
                <a:gd name="T2" fmla="*/ 2 w 4"/>
                <a:gd name="T3" fmla="*/ 79 h 79"/>
                <a:gd name="T4" fmla="*/ 2 w 4"/>
                <a:gd name="T5" fmla="*/ 79 h 79"/>
                <a:gd name="T6" fmla="*/ 4 w 4"/>
                <a:gd name="T7" fmla="*/ 77 h 79"/>
                <a:gd name="T8" fmla="*/ 4 w 4"/>
                <a:gd name="T9" fmla="*/ 2 h 79"/>
                <a:gd name="T10" fmla="*/ 2 w 4"/>
                <a:gd name="T11" fmla="*/ 0 h 79"/>
                <a:gd name="T12" fmla="*/ 0 w 4"/>
                <a:gd name="T13" fmla="*/ 2 h 79"/>
                <a:gd name="T14" fmla="*/ 0 w 4"/>
                <a:gd name="T15" fmla="*/ 77 h 79"/>
                <a:gd name="T16" fmla="*/ 2 w 4"/>
                <a:gd name="T17" fmla="*/ 79 h 79"/>
                <a:gd name="T18" fmla="*/ 2 w 4"/>
                <a:gd name="T19" fmla="*/ 79 h 79"/>
                <a:gd name="T20" fmla="*/ 2 w 4"/>
                <a:gd name="T21" fmla="*/ 79 h 79"/>
                <a:gd name="T22" fmla="*/ 2 w 4"/>
                <a:gd name="T2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9">
                  <a:moveTo>
                    <a:pt x="2" y="79"/>
                  </a:moveTo>
                  <a:lnTo>
                    <a:pt x="2" y="79"/>
                  </a:lnTo>
                  <a:lnTo>
                    <a:pt x="2" y="79"/>
                  </a:lnTo>
                  <a:cubicBezTo>
                    <a:pt x="3" y="79"/>
                    <a:pt x="4" y="78"/>
                    <a:pt x="4" y="77"/>
                  </a:cubicBezTo>
                  <a:lnTo>
                    <a:pt x="4" y="2"/>
                  </a:lnTo>
                  <a:cubicBezTo>
                    <a:pt x="4" y="1"/>
                    <a:pt x="3" y="0"/>
                    <a:pt x="2" y="0"/>
                  </a:cubicBezTo>
                  <a:cubicBezTo>
                    <a:pt x="1" y="0"/>
                    <a:pt x="0" y="1"/>
                    <a:pt x="0" y="2"/>
                  </a:cubicBezTo>
                  <a:lnTo>
                    <a:pt x="0" y="77"/>
                  </a:lnTo>
                  <a:cubicBezTo>
                    <a:pt x="0" y="78"/>
                    <a:pt x="1" y="79"/>
                    <a:pt x="2" y="79"/>
                  </a:cubicBezTo>
                  <a:lnTo>
                    <a:pt x="2" y="79"/>
                  </a:lnTo>
                  <a:close/>
                  <a:moveTo>
                    <a:pt x="2" y="79"/>
                  </a:moveTo>
                  <a:lnTo>
                    <a:pt x="2" y="7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9" name="Freeform 52"/>
            <p:cNvSpPr>
              <a:spLocks noEditPoints="1"/>
            </p:cNvSpPr>
            <p:nvPr/>
          </p:nvSpPr>
          <p:spPr bwMode="auto">
            <a:xfrm>
              <a:off x="7848600" y="2738438"/>
              <a:ext cx="47625" cy="1443038"/>
            </a:xfrm>
            <a:custGeom>
              <a:avLst/>
              <a:gdLst>
                <a:gd name="T0" fmla="*/ 2 w 4"/>
                <a:gd name="T1" fmla="*/ 120 h 120"/>
                <a:gd name="T2" fmla="*/ 2 w 4"/>
                <a:gd name="T3" fmla="*/ 120 h 120"/>
                <a:gd name="T4" fmla="*/ 2 w 4"/>
                <a:gd name="T5" fmla="*/ 120 h 120"/>
                <a:gd name="T6" fmla="*/ 4 w 4"/>
                <a:gd name="T7" fmla="*/ 118 h 120"/>
                <a:gd name="T8" fmla="*/ 4 w 4"/>
                <a:gd name="T9" fmla="*/ 3 h 120"/>
                <a:gd name="T10" fmla="*/ 2 w 4"/>
                <a:gd name="T11" fmla="*/ 0 h 120"/>
                <a:gd name="T12" fmla="*/ 0 w 4"/>
                <a:gd name="T13" fmla="*/ 3 h 120"/>
                <a:gd name="T14" fmla="*/ 0 w 4"/>
                <a:gd name="T15" fmla="*/ 118 h 120"/>
                <a:gd name="T16" fmla="*/ 2 w 4"/>
                <a:gd name="T17" fmla="*/ 120 h 120"/>
                <a:gd name="T18" fmla="*/ 2 w 4"/>
                <a:gd name="T19" fmla="*/ 120 h 120"/>
                <a:gd name="T20" fmla="*/ 2 w 4"/>
                <a:gd name="T21" fmla="*/ 120 h 120"/>
                <a:gd name="T22" fmla="*/ 2 w 4"/>
                <a:gd name="T2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20">
                  <a:moveTo>
                    <a:pt x="2" y="120"/>
                  </a:moveTo>
                  <a:lnTo>
                    <a:pt x="2" y="120"/>
                  </a:lnTo>
                  <a:lnTo>
                    <a:pt x="2" y="120"/>
                  </a:lnTo>
                  <a:cubicBezTo>
                    <a:pt x="3" y="120"/>
                    <a:pt x="4" y="119"/>
                    <a:pt x="4" y="118"/>
                  </a:cubicBezTo>
                  <a:lnTo>
                    <a:pt x="4" y="3"/>
                  </a:lnTo>
                  <a:cubicBezTo>
                    <a:pt x="4" y="1"/>
                    <a:pt x="3" y="0"/>
                    <a:pt x="2" y="0"/>
                  </a:cubicBezTo>
                  <a:cubicBezTo>
                    <a:pt x="1" y="0"/>
                    <a:pt x="0" y="1"/>
                    <a:pt x="0" y="3"/>
                  </a:cubicBezTo>
                  <a:lnTo>
                    <a:pt x="0" y="118"/>
                  </a:lnTo>
                  <a:cubicBezTo>
                    <a:pt x="0" y="119"/>
                    <a:pt x="1" y="120"/>
                    <a:pt x="2" y="120"/>
                  </a:cubicBezTo>
                  <a:lnTo>
                    <a:pt x="2" y="120"/>
                  </a:lnTo>
                  <a:close/>
                  <a:moveTo>
                    <a:pt x="2" y="120"/>
                  </a:moveTo>
                  <a:lnTo>
                    <a:pt x="2" y="12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0" name="Freeform 53"/>
            <p:cNvSpPr>
              <a:spLocks noEditPoints="1"/>
            </p:cNvSpPr>
            <p:nvPr/>
          </p:nvSpPr>
          <p:spPr bwMode="auto">
            <a:xfrm>
              <a:off x="7753350" y="2520951"/>
              <a:ext cx="60325" cy="1660525"/>
            </a:xfrm>
            <a:custGeom>
              <a:avLst/>
              <a:gdLst>
                <a:gd name="T0" fmla="*/ 3 w 5"/>
                <a:gd name="T1" fmla="*/ 138 h 138"/>
                <a:gd name="T2" fmla="*/ 3 w 5"/>
                <a:gd name="T3" fmla="*/ 138 h 138"/>
                <a:gd name="T4" fmla="*/ 3 w 5"/>
                <a:gd name="T5" fmla="*/ 138 h 138"/>
                <a:gd name="T6" fmla="*/ 5 w 5"/>
                <a:gd name="T7" fmla="*/ 136 h 138"/>
                <a:gd name="T8" fmla="*/ 5 w 5"/>
                <a:gd name="T9" fmla="*/ 2 h 138"/>
                <a:gd name="T10" fmla="*/ 3 w 5"/>
                <a:gd name="T11" fmla="*/ 0 h 138"/>
                <a:gd name="T12" fmla="*/ 0 w 5"/>
                <a:gd name="T13" fmla="*/ 2 h 138"/>
                <a:gd name="T14" fmla="*/ 0 w 5"/>
                <a:gd name="T15" fmla="*/ 136 h 138"/>
                <a:gd name="T16" fmla="*/ 3 w 5"/>
                <a:gd name="T17" fmla="*/ 138 h 138"/>
                <a:gd name="T18" fmla="*/ 3 w 5"/>
                <a:gd name="T19" fmla="*/ 138 h 138"/>
                <a:gd name="T20" fmla="*/ 3 w 5"/>
                <a:gd name="T21" fmla="*/ 138 h 138"/>
                <a:gd name="T22" fmla="*/ 3 w 5"/>
                <a:gd name="T2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38">
                  <a:moveTo>
                    <a:pt x="3" y="138"/>
                  </a:moveTo>
                  <a:lnTo>
                    <a:pt x="3" y="138"/>
                  </a:lnTo>
                  <a:lnTo>
                    <a:pt x="3" y="138"/>
                  </a:lnTo>
                  <a:cubicBezTo>
                    <a:pt x="4" y="138"/>
                    <a:pt x="5" y="137"/>
                    <a:pt x="5" y="136"/>
                  </a:cubicBezTo>
                  <a:lnTo>
                    <a:pt x="5" y="2"/>
                  </a:lnTo>
                  <a:cubicBezTo>
                    <a:pt x="5" y="1"/>
                    <a:pt x="4" y="0"/>
                    <a:pt x="3" y="0"/>
                  </a:cubicBezTo>
                  <a:cubicBezTo>
                    <a:pt x="1" y="0"/>
                    <a:pt x="0" y="1"/>
                    <a:pt x="0" y="2"/>
                  </a:cubicBezTo>
                  <a:lnTo>
                    <a:pt x="0" y="136"/>
                  </a:lnTo>
                  <a:cubicBezTo>
                    <a:pt x="0" y="137"/>
                    <a:pt x="1" y="138"/>
                    <a:pt x="3" y="138"/>
                  </a:cubicBezTo>
                  <a:lnTo>
                    <a:pt x="3" y="138"/>
                  </a:lnTo>
                  <a:close/>
                  <a:moveTo>
                    <a:pt x="3" y="138"/>
                  </a:moveTo>
                  <a:lnTo>
                    <a:pt x="3" y="13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1" name="Freeform 54"/>
            <p:cNvSpPr>
              <a:spLocks noEditPoints="1"/>
            </p:cNvSpPr>
            <p:nvPr/>
          </p:nvSpPr>
          <p:spPr bwMode="auto">
            <a:xfrm>
              <a:off x="7670800" y="2087563"/>
              <a:ext cx="58737" cy="2093913"/>
            </a:xfrm>
            <a:custGeom>
              <a:avLst/>
              <a:gdLst>
                <a:gd name="T0" fmla="*/ 3 w 5"/>
                <a:gd name="T1" fmla="*/ 174 h 174"/>
                <a:gd name="T2" fmla="*/ 3 w 5"/>
                <a:gd name="T3" fmla="*/ 174 h 174"/>
                <a:gd name="T4" fmla="*/ 3 w 5"/>
                <a:gd name="T5" fmla="*/ 174 h 174"/>
                <a:gd name="T6" fmla="*/ 5 w 5"/>
                <a:gd name="T7" fmla="*/ 172 h 174"/>
                <a:gd name="T8" fmla="*/ 5 w 5"/>
                <a:gd name="T9" fmla="*/ 2 h 174"/>
                <a:gd name="T10" fmla="*/ 3 w 5"/>
                <a:gd name="T11" fmla="*/ 0 h 174"/>
                <a:gd name="T12" fmla="*/ 0 w 5"/>
                <a:gd name="T13" fmla="*/ 2 h 174"/>
                <a:gd name="T14" fmla="*/ 0 w 5"/>
                <a:gd name="T15" fmla="*/ 172 h 174"/>
                <a:gd name="T16" fmla="*/ 3 w 5"/>
                <a:gd name="T17" fmla="*/ 174 h 174"/>
                <a:gd name="T18" fmla="*/ 3 w 5"/>
                <a:gd name="T19" fmla="*/ 174 h 174"/>
                <a:gd name="T20" fmla="*/ 3 w 5"/>
                <a:gd name="T21" fmla="*/ 174 h 174"/>
                <a:gd name="T22" fmla="*/ 3 w 5"/>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74">
                  <a:moveTo>
                    <a:pt x="3" y="174"/>
                  </a:moveTo>
                  <a:lnTo>
                    <a:pt x="3" y="174"/>
                  </a:lnTo>
                  <a:lnTo>
                    <a:pt x="3" y="174"/>
                  </a:lnTo>
                  <a:cubicBezTo>
                    <a:pt x="4" y="174"/>
                    <a:pt x="5" y="173"/>
                    <a:pt x="5" y="172"/>
                  </a:cubicBezTo>
                  <a:lnTo>
                    <a:pt x="5" y="2"/>
                  </a:lnTo>
                  <a:cubicBezTo>
                    <a:pt x="5" y="1"/>
                    <a:pt x="4" y="0"/>
                    <a:pt x="3" y="0"/>
                  </a:cubicBezTo>
                  <a:cubicBezTo>
                    <a:pt x="1" y="0"/>
                    <a:pt x="0" y="1"/>
                    <a:pt x="0" y="2"/>
                  </a:cubicBezTo>
                  <a:lnTo>
                    <a:pt x="0" y="172"/>
                  </a:lnTo>
                  <a:cubicBezTo>
                    <a:pt x="0" y="173"/>
                    <a:pt x="1" y="174"/>
                    <a:pt x="3" y="174"/>
                  </a:cubicBezTo>
                  <a:lnTo>
                    <a:pt x="3" y="174"/>
                  </a:lnTo>
                  <a:close/>
                  <a:moveTo>
                    <a:pt x="3" y="174"/>
                  </a:moveTo>
                  <a:lnTo>
                    <a:pt x="3" y="17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 name="Freeform 55"/>
            <p:cNvSpPr>
              <a:spLocks noEditPoints="1"/>
            </p:cNvSpPr>
            <p:nvPr/>
          </p:nvSpPr>
          <p:spPr bwMode="auto">
            <a:xfrm>
              <a:off x="7588250" y="1714501"/>
              <a:ext cx="58737" cy="2466975"/>
            </a:xfrm>
            <a:custGeom>
              <a:avLst/>
              <a:gdLst>
                <a:gd name="T0" fmla="*/ 3 w 5"/>
                <a:gd name="T1" fmla="*/ 205 h 205"/>
                <a:gd name="T2" fmla="*/ 3 w 5"/>
                <a:gd name="T3" fmla="*/ 205 h 205"/>
                <a:gd name="T4" fmla="*/ 3 w 5"/>
                <a:gd name="T5" fmla="*/ 205 h 205"/>
                <a:gd name="T6" fmla="*/ 5 w 5"/>
                <a:gd name="T7" fmla="*/ 203 h 205"/>
                <a:gd name="T8" fmla="*/ 5 w 5"/>
                <a:gd name="T9" fmla="*/ 2 h 205"/>
                <a:gd name="T10" fmla="*/ 3 w 5"/>
                <a:gd name="T11" fmla="*/ 0 h 205"/>
                <a:gd name="T12" fmla="*/ 0 w 5"/>
                <a:gd name="T13" fmla="*/ 2 h 205"/>
                <a:gd name="T14" fmla="*/ 0 w 5"/>
                <a:gd name="T15" fmla="*/ 203 h 205"/>
                <a:gd name="T16" fmla="*/ 3 w 5"/>
                <a:gd name="T17" fmla="*/ 205 h 205"/>
                <a:gd name="T18" fmla="*/ 3 w 5"/>
                <a:gd name="T19" fmla="*/ 205 h 205"/>
                <a:gd name="T20" fmla="*/ 3 w 5"/>
                <a:gd name="T21" fmla="*/ 205 h 205"/>
                <a:gd name="T22" fmla="*/ 3 w 5"/>
                <a:gd name="T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05">
                  <a:moveTo>
                    <a:pt x="3" y="205"/>
                  </a:moveTo>
                  <a:lnTo>
                    <a:pt x="3" y="205"/>
                  </a:lnTo>
                  <a:lnTo>
                    <a:pt x="3" y="205"/>
                  </a:lnTo>
                  <a:cubicBezTo>
                    <a:pt x="4" y="205"/>
                    <a:pt x="5" y="204"/>
                    <a:pt x="5" y="203"/>
                  </a:cubicBezTo>
                  <a:lnTo>
                    <a:pt x="5" y="2"/>
                  </a:lnTo>
                  <a:cubicBezTo>
                    <a:pt x="5" y="1"/>
                    <a:pt x="4" y="0"/>
                    <a:pt x="3" y="0"/>
                  </a:cubicBezTo>
                  <a:cubicBezTo>
                    <a:pt x="1" y="0"/>
                    <a:pt x="0" y="1"/>
                    <a:pt x="0" y="2"/>
                  </a:cubicBezTo>
                  <a:lnTo>
                    <a:pt x="0" y="203"/>
                  </a:lnTo>
                  <a:cubicBezTo>
                    <a:pt x="0" y="204"/>
                    <a:pt x="1" y="205"/>
                    <a:pt x="3" y="205"/>
                  </a:cubicBezTo>
                  <a:lnTo>
                    <a:pt x="3" y="205"/>
                  </a:lnTo>
                  <a:close/>
                  <a:moveTo>
                    <a:pt x="3" y="205"/>
                  </a:moveTo>
                  <a:lnTo>
                    <a:pt x="3" y="205"/>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 name="Freeform 56"/>
            <p:cNvSpPr>
              <a:spLocks noEditPoints="1"/>
            </p:cNvSpPr>
            <p:nvPr/>
          </p:nvSpPr>
          <p:spPr bwMode="auto">
            <a:xfrm>
              <a:off x="7505700" y="2208213"/>
              <a:ext cx="58737" cy="1973263"/>
            </a:xfrm>
            <a:custGeom>
              <a:avLst/>
              <a:gdLst>
                <a:gd name="T0" fmla="*/ 3 w 5"/>
                <a:gd name="T1" fmla="*/ 164 h 164"/>
                <a:gd name="T2" fmla="*/ 3 w 5"/>
                <a:gd name="T3" fmla="*/ 164 h 164"/>
                <a:gd name="T4" fmla="*/ 3 w 5"/>
                <a:gd name="T5" fmla="*/ 164 h 164"/>
                <a:gd name="T6" fmla="*/ 5 w 5"/>
                <a:gd name="T7" fmla="*/ 162 h 164"/>
                <a:gd name="T8" fmla="*/ 5 w 5"/>
                <a:gd name="T9" fmla="*/ 2 h 164"/>
                <a:gd name="T10" fmla="*/ 3 w 5"/>
                <a:gd name="T11" fmla="*/ 0 h 164"/>
                <a:gd name="T12" fmla="*/ 0 w 5"/>
                <a:gd name="T13" fmla="*/ 2 h 164"/>
                <a:gd name="T14" fmla="*/ 0 w 5"/>
                <a:gd name="T15" fmla="*/ 162 h 164"/>
                <a:gd name="T16" fmla="*/ 3 w 5"/>
                <a:gd name="T17" fmla="*/ 164 h 164"/>
                <a:gd name="T18" fmla="*/ 3 w 5"/>
                <a:gd name="T19" fmla="*/ 164 h 164"/>
                <a:gd name="T20" fmla="*/ 3 w 5"/>
                <a:gd name="T21" fmla="*/ 164 h 164"/>
                <a:gd name="T22" fmla="*/ 3 w 5"/>
                <a:gd name="T2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64">
                  <a:moveTo>
                    <a:pt x="3" y="164"/>
                  </a:moveTo>
                  <a:lnTo>
                    <a:pt x="3" y="164"/>
                  </a:lnTo>
                  <a:lnTo>
                    <a:pt x="3" y="164"/>
                  </a:lnTo>
                  <a:cubicBezTo>
                    <a:pt x="4" y="164"/>
                    <a:pt x="5" y="163"/>
                    <a:pt x="5" y="162"/>
                  </a:cubicBezTo>
                  <a:lnTo>
                    <a:pt x="5" y="2"/>
                  </a:lnTo>
                  <a:cubicBezTo>
                    <a:pt x="5" y="1"/>
                    <a:pt x="4" y="0"/>
                    <a:pt x="3" y="0"/>
                  </a:cubicBezTo>
                  <a:cubicBezTo>
                    <a:pt x="1" y="0"/>
                    <a:pt x="0" y="1"/>
                    <a:pt x="0" y="2"/>
                  </a:cubicBezTo>
                  <a:lnTo>
                    <a:pt x="0" y="162"/>
                  </a:lnTo>
                  <a:cubicBezTo>
                    <a:pt x="0" y="163"/>
                    <a:pt x="1" y="164"/>
                    <a:pt x="3" y="164"/>
                  </a:cubicBezTo>
                  <a:lnTo>
                    <a:pt x="3" y="164"/>
                  </a:lnTo>
                  <a:close/>
                  <a:moveTo>
                    <a:pt x="3" y="164"/>
                  </a:moveTo>
                  <a:lnTo>
                    <a:pt x="3" y="16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4" name="Freeform 57"/>
            <p:cNvSpPr>
              <a:spLocks noEditPoints="1"/>
            </p:cNvSpPr>
            <p:nvPr/>
          </p:nvSpPr>
          <p:spPr bwMode="auto">
            <a:xfrm>
              <a:off x="7421563" y="2762251"/>
              <a:ext cx="60325" cy="1419225"/>
            </a:xfrm>
            <a:custGeom>
              <a:avLst/>
              <a:gdLst>
                <a:gd name="T0" fmla="*/ 3 w 5"/>
                <a:gd name="T1" fmla="*/ 118 h 118"/>
                <a:gd name="T2" fmla="*/ 3 w 5"/>
                <a:gd name="T3" fmla="*/ 118 h 118"/>
                <a:gd name="T4" fmla="*/ 3 w 5"/>
                <a:gd name="T5" fmla="*/ 118 h 118"/>
                <a:gd name="T6" fmla="*/ 5 w 5"/>
                <a:gd name="T7" fmla="*/ 116 h 118"/>
                <a:gd name="T8" fmla="*/ 5 w 5"/>
                <a:gd name="T9" fmla="*/ 3 h 118"/>
                <a:gd name="T10" fmla="*/ 3 w 5"/>
                <a:gd name="T11" fmla="*/ 0 h 118"/>
                <a:gd name="T12" fmla="*/ 0 w 5"/>
                <a:gd name="T13" fmla="*/ 3 h 118"/>
                <a:gd name="T14" fmla="*/ 0 w 5"/>
                <a:gd name="T15" fmla="*/ 116 h 118"/>
                <a:gd name="T16" fmla="*/ 3 w 5"/>
                <a:gd name="T17" fmla="*/ 118 h 118"/>
                <a:gd name="T18" fmla="*/ 3 w 5"/>
                <a:gd name="T19" fmla="*/ 118 h 118"/>
                <a:gd name="T20" fmla="*/ 3 w 5"/>
                <a:gd name="T21" fmla="*/ 118 h 118"/>
                <a:gd name="T22" fmla="*/ 3 w 5"/>
                <a:gd name="T2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18">
                  <a:moveTo>
                    <a:pt x="3" y="118"/>
                  </a:moveTo>
                  <a:lnTo>
                    <a:pt x="3" y="118"/>
                  </a:lnTo>
                  <a:lnTo>
                    <a:pt x="3" y="118"/>
                  </a:lnTo>
                  <a:cubicBezTo>
                    <a:pt x="4" y="118"/>
                    <a:pt x="5" y="117"/>
                    <a:pt x="5" y="116"/>
                  </a:cubicBezTo>
                  <a:lnTo>
                    <a:pt x="5" y="3"/>
                  </a:lnTo>
                  <a:cubicBezTo>
                    <a:pt x="5" y="1"/>
                    <a:pt x="4" y="0"/>
                    <a:pt x="3" y="0"/>
                  </a:cubicBezTo>
                  <a:cubicBezTo>
                    <a:pt x="1" y="0"/>
                    <a:pt x="0" y="1"/>
                    <a:pt x="0" y="3"/>
                  </a:cubicBezTo>
                  <a:lnTo>
                    <a:pt x="0" y="116"/>
                  </a:lnTo>
                  <a:cubicBezTo>
                    <a:pt x="0" y="117"/>
                    <a:pt x="1" y="118"/>
                    <a:pt x="3" y="118"/>
                  </a:cubicBezTo>
                  <a:lnTo>
                    <a:pt x="3" y="118"/>
                  </a:lnTo>
                  <a:close/>
                  <a:moveTo>
                    <a:pt x="3" y="118"/>
                  </a:moveTo>
                  <a:lnTo>
                    <a:pt x="3" y="11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5" name="Freeform 58"/>
            <p:cNvSpPr>
              <a:spLocks noEditPoints="1"/>
            </p:cNvSpPr>
            <p:nvPr/>
          </p:nvSpPr>
          <p:spPr bwMode="auto">
            <a:xfrm>
              <a:off x="7339013" y="3122613"/>
              <a:ext cx="58737" cy="1058863"/>
            </a:xfrm>
            <a:custGeom>
              <a:avLst/>
              <a:gdLst>
                <a:gd name="T0" fmla="*/ 3 w 5"/>
                <a:gd name="T1" fmla="*/ 88 h 88"/>
                <a:gd name="T2" fmla="*/ 3 w 5"/>
                <a:gd name="T3" fmla="*/ 88 h 88"/>
                <a:gd name="T4" fmla="*/ 3 w 5"/>
                <a:gd name="T5" fmla="*/ 88 h 88"/>
                <a:gd name="T6" fmla="*/ 5 w 5"/>
                <a:gd name="T7" fmla="*/ 86 h 88"/>
                <a:gd name="T8" fmla="*/ 5 w 5"/>
                <a:gd name="T9" fmla="*/ 2 h 88"/>
                <a:gd name="T10" fmla="*/ 3 w 5"/>
                <a:gd name="T11" fmla="*/ 0 h 88"/>
                <a:gd name="T12" fmla="*/ 0 w 5"/>
                <a:gd name="T13" fmla="*/ 2 h 88"/>
                <a:gd name="T14" fmla="*/ 0 w 5"/>
                <a:gd name="T15" fmla="*/ 86 h 88"/>
                <a:gd name="T16" fmla="*/ 3 w 5"/>
                <a:gd name="T17" fmla="*/ 88 h 88"/>
                <a:gd name="T18" fmla="*/ 3 w 5"/>
                <a:gd name="T19" fmla="*/ 88 h 88"/>
                <a:gd name="T20" fmla="*/ 3 w 5"/>
                <a:gd name="T21" fmla="*/ 88 h 88"/>
                <a:gd name="T22" fmla="*/ 3 w 5"/>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88">
                  <a:moveTo>
                    <a:pt x="3" y="88"/>
                  </a:moveTo>
                  <a:lnTo>
                    <a:pt x="3" y="88"/>
                  </a:lnTo>
                  <a:lnTo>
                    <a:pt x="3" y="88"/>
                  </a:lnTo>
                  <a:cubicBezTo>
                    <a:pt x="4" y="88"/>
                    <a:pt x="5" y="87"/>
                    <a:pt x="5" y="86"/>
                  </a:cubicBezTo>
                  <a:lnTo>
                    <a:pt x="5" y="2"/>
                  </a:lnTo>
                  <a:cubicBezTo>
                    <a:pt x="5" y="1"/>
                    <a:pt x="4" y="0"/>
                    <a:pt x="3" y="0"/>
                  </a:cubicBezTo>
                  <a:cubicBezTo>
                    <a:pt x="1" y="0"/>
                    <a:pt x="0" y="1"/>
                    <a:pt x="0" y="2"/>
                  </a:cubicBezTo>
                  <a:lnTo>
                    <a:pt x="0" y="86"/>
                  </a:lnTo>
                  <a:cubicBezTo>
                    <a:pt x="0" y="87"/>
                    <a:pt x="1" y="88"/>
                    <a:pt x="3" y="88"/>
                  </a:cubicBezTo>
                  <a:lnTo>
                    <a:pt x="3" y="88"/>
                  </a:lnTo>
                  <a:close/>
                  <a:moveTo>
                    <a:pt x="3" y="88"/>
                  </a:moveTo>
                  <a:lnTo>
                    <a:pt x="3" y="8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6" name="Freeform 59"/>
            <p:cNvSpPr>
              <a:spLocks noEditPoints="1"/>
            </p:cNvSpPr>
            <p:nvPr/>
          </p:nvSpPr>
          <p:spPr bwMode="auto">
            <a:xfrm>
              <a:off x="7256463" y="2713038"/>
              <a:ext cx="58737" cy="1468438"/>
            </a:xfrm>
            <a:custGeom>
              <a:avLst/>
              <a:gdLst>
                <a:gd name="T0" fmla="*/ 2 w 5"/>
                <a:gd name="T1" fmla="*/ 122 h 122"/>
                <a:gd name="T2" fmla="*/ 2 w 5"/>
                <a:gd name="T3" fmla="*/ 122 h 122"/>
                <a:gd name="T4" fmla="*/ 3 w 5"/>
                <a:gd name="T5" fmla="*/ 122 h 122"/>
                <a:gd name="T6" fmla="*/ 5 w 5"/>
                <a:gd name="T7" fmla="*/ 120 h 122"/>
                <a:gd name="T8" fmla="*/ 5 w 5"/>
                <a:gd name="T9" fmla="*/ 2 h 122"/>
                <a:gd name="T10" fmla="*/ 3 w 5"/>
                <a:gd name="T11" fmla="*/ 0 h 122"/>
                <a:gd name="T12" fmla="*/ 0 w 5"/>
                <a:gd name="T13" fmla="*/ 2 h 122"/>
                <a:gd name="T14" fmla="*/ 0 w 5"/>
                <a:gd name="T15" fmla="*/ 120 h 122"/>
                <a:gd name="T16" fmla="*/ 2 w 5"/>
                <a:gd name="T17" fmla="*/ 122 h 122"/>
                <a:gd name="T18" fmla="*/ 2 w 5"/>
                <a:gd name="T19" fmla="*/ 122 h 122"/>
                <a:gd name="T20" fmla="*/ 2 w 5"/>
                <a:gd name="T21" fmla="*/ 122 h 122"/>
                <a:gd name="T22" fmla="*/ 2 w 5"/>
                <a:gd name="T23"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22">
                  <a:moveTo>
                    <a:pt x="2" y="122"/>
                  </a:moveTo>
                  <a:lnTo>
                    <a:pt x="2" y="122"/>
                  </a:lnTo>
                  <a:lnTo>
                    <a:pt x="3" y="122"/>
                  </a:lnTo>
                  <a:cubicBezTo>
                    <a:pt x="4" y="122"/>
                    <a:pt x="5" y="121"/>
                    <a:pt x="5" y="120"/>
                  </a:cubicBezTo>
                  <a:lnTo>
                    <a:pt x="5" y="2"/>
                  </a:lnTo>
                  <a:cubicBezTo>
                    <a:pt x="5" y="1"/>
                    <a:pt x="4" y="0"/>
                    <a:pt x="3" y="0"/>
                  </a:cubicBezTo>
                  <a:cubicBezTo>
                    <a:pt x="1" y="0"/>
                    <a:pt x="0" y="1"/>
                    <a:pt x="0" y="2"/>
                  </a:cubicBezTo>
                  <a:lnTo>
                    <a:pt x="0" y="120"/>
                  </a:lnTo>
                  <a:cubicBezTo>
                    <a:pt x="0" y="121"/>
                    <a:pt x="1" y="122"/>
                    <a:pt x="2" y="122"/>
                  </a:cubicBezTo>
                  <a:lnTo>
                    <a:pt x="2" y="122"/>
                  </a:lnTo>
                  <a:close/>
                  <a:moveTo>
                    <a:pt x="2" y="122"/>
                  </a:moveTo>
                  <a:lnTo>
                    <a:pt x="2" y="12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60"/>
            <p:cNvSpPr>
              <a:spLocks noEditPoints="1"/>
            </p:cNvSpPr>
            <p:nvPr/>
          </p:nvSpPr>
          <p:spPr bwMode="auto">
            <a:xfrm>
              <a:off x="7173913" y="1931988"/>
              <a:ext cx="58737" cy="2249488"/>
            </a:xfrm>
            <a:custGeom>
              <a:avLst/>
              <a:gdLst>
                <a:gd name="T0" fmla="*/ 2 w 5"/>
                <a:gd name="T1" fmla="*/ 187 h 187"/>
                <a:gd name="T2" fmla="*/ 2 w 5"/>
                <a:gd name="T3" fmla="*/ 187 h 187"/>
                <a:gd name="T4" fmla="*/ 3 w 5"/>
                <a:gd name="T5" fmla="*/ 187 h 187"/>
                <a:gd name="T6" fmla="*/ 5 w 5"/>
                <a:gd name="T7" fmla="*/ 185 h 187"/>
                <a:gd name="T8" fmla="*/ 5 w 5"/>
                <a:gd name="T9" fmla="*/ 2 h 187"/>
                <a:gd name="T10" fmla="*/ 3 w 5"/>
                <a:gd name="T11" fmla="*/ 0 h 187"/>
                <a:gd name="T12" fmla="*/ 0 w 5"/>
                <a:gd name="T13" fmla="*/ 2 h 187"/>
                <a:gd name="T14" fmla="*/ 0 w 5"/>
                <a:gd name="T15" fmla="*/ 185 h 187"/>
                <a:gd name="T16" fmla="*/ 2 w 5"/>
                <a:gd name="T17" fmla="*/ 187 h 187"/>
                <a:gd name="T18" fmla="*/ 2 w 5"/>
                <a:gd name="T19" fmla="*/ 187 h 187"/>
                <a:gd name="T20" fmla="*/ 2 w 5"/>
                <a:gd name="T21" fmla="*/ 187 h 187"/>
                <a:gd name="T22" fmla="*/ 2 w 5"/>
                <a:gd name="T23"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87">
                  <a:moveTo>
                    <a:pt x="2" y="187"/>
                  </a:moveTo>
                  <a:lnTo>
                    <a:pt x="2" y="187"/>
                  </a:lnTo>
                  <a:lnTo>
                    <a:pt x="3" y="187"/>
                  </a:lnTo>
                  <a:cubicBezTo>
                    <a:pt x="4" y="187"/>
                    <a:pt x="5" y="186"/>
                    <a:pt x="5" y="185"/>
                  </a:cubicBezTo>
                  <a:lnTo>
                    <a:pt x="5" y="2"/>
                  </a:lnTo>
                  <a:cubicBezTo>
                    <a:pt x="5" y="1"/>
                    <a:pt x="4" y="0"/>
                    <a:pt x="3" y="0"/>
                  </a:cubicBezTo>
                  <a:cubicBezTo>
                    <a:pt x="1" y="0"/>
                    <a:pt x="0" y="1"/>
                    <a:pt x="0" y="2"/>
                  </a:cubicBezTo>
                  <a:lnTo>
                    <a:pt x="0" y="185"/>
                  </a:lnTo>
                  <a:cubicBezTo>
                    <a:pt x="0" y="186"/>
                    <a:pt x="1" y="187"/>
                    <a:pt x="2" y="187"/>
                  </a:cubicBezTo>
                  <a:lnTo>
                    <a:pt x="2" y="187"/>
                  </a:lnTo>
                  <a:close/>
                  <a:moveTo>
                    <a:pt x="2" y="187"/>
                  </a:moveTo>
                  <a:lnTo>
                    <a:pt x="2" y="18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8" name="Freeform 61"/>
            <p:cNvSpPr>
              <a:spLocks noEditPoints="1"/>
            </p:cNvSpPr>
            <p:nvPr/>
          </p:nvSpPr>
          <p:spPr bwMode="auto">
            <a:xfrm>
              <a:off x="7089775" y="1438276"/>
              <a:ext cx="60325" cy="2743200"/>
            </a:xfrm>
            <a:custGeom>
              <a:avLst/>
              <a:gdLst>
                <a:gd name="T0" fmla="*/ 2 w 5"/>
                <a:gd name="T1" fmla="*/ 228 h 228"/>
                <a:gd name="T2" fmla="*/ 2 w 5"/>
                <a:gd name="T3" fmla="*/ 228 h 228"/>
                <a:gd name="T4" fmla="*/ 3 w 5"/>
                <a:gd name="T5" fmla="*/ 228 h 228"/>
                <a:gd name="T6" fmla="*/ 5 w 5"/>
                <a:gd name="T7" fmla="*/ 226 h 228"/>
                <a:gd name="T8" fmla="*/ 5 w 5"/>
                <a:gd name="T9" fmla="*/ 2 h 228"/>
                <a:gd name="T10" fmla="*/ 2 w 5"/>
                <a:gd name="T11" fmla="*/ 0 h 228"/>
                <a:gd name="T12" fmla="*/ 0 w 5"/>
                <a:gd name="T13" fmla="*/ 2 h 228"/>
                <a:gd name="T14" fmla="*/ 0 w 5"/>
                <a:gd name="T15" fmla="*/ 226 h 228"/>
                <a:gd name="T16" fmla="*/ 2 w 5"/>
                <a:gd name="T17" fmla="*/ 228 h 228"/>
                <a:gd name="T18" fmla="*/ 2 w 5"/>
                <a:gd name="T19" fmla="*/ 228 h 228"/>
                <a:gd name="T20" fmla="*/ 2 w 5"/>
                <a:gd name="T21" fmla="*/ 228 h 228"/>
                <a:gd name="T22" fmla="*/ 2 w 5"/>
                <a:gd name="T23"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28">
                  <a:moveTo>
                    <a:pt x="2" y="228"/>
                  </a:moveTo>
                  <a:lnTo>
                    <a:pt x="2" y="228"/>
                  </a:lnTo>
                  <a:lnTo>
                    <a:pt x="3" y="228"/>
                  </a:lnTo>
                  <a:cubicBezTo>
                    <a:pt x="4" y="228"/>
                    <a:pt x="5" y="227"/>
                    <a:pt x="5" y="226"/>
                  </a:cubicBezTo>
                  <a:lnTo>
                    <a:pt x="5" y="2"/>
                  </a:lnTo>
                  <a:cubicBezTo>
                    <a:pt x="5" y="1"/>
                    <a:pt x="4" y="0"/>
                    <a:pt x="2" y="0"/>
                  </a:cubicBezTo>
                  <a:cubicBezTo>
                    <a:pt x="1" y="0"/>
                    <a:pt x="0" y="1"/>
                    <a:pt x="0" y="2"/>
                  </a:cubicBezTo>
                  <a:lnTo>
                    <a:pt x="0" y="226"/>
                  </a:lnTo>
                  <a:cubicBezTo>
                    <a:pt x="0" y="227"/>
                    <a:pt x="1" y="228"/>
                    <a:pt x="2" y="228"/>
                  </a:cubicBezTo>
                  <a:lnTo>
                    <a:pt x="2" y="228"/>
                  </a:lnTo>
                  <a:close/>
                  <a:moveTo>
                    <a:pt x="2" y="228"/>
                  </a:moveTo>
                  <a:lnTo>
                    <a:pt x="2" y="22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9" name="Freeform 62"/>
            <p:cNvSpPr>
              <a:spLocks noEditPoints="1"/>
            </p:cNvSpPr>
            <p:nvPr/>
          </p:nvSpPr>
          <p:spPr bwMode="auto">
            <a:xfrm>
              <a:off x="7007225" y="1666876"/>
              <a:ext cx="58737" cy="2514600"/>
            </a:xfrm>
            <a:custGeom>
              <a:avLst/>
              <a:gdLst>
                <a:gd name="T0" fmla="*/ 2 w 5"/>
                <a:gd name="T1" fmla="*/ 209 h 209"/>
                <a:gd name="T2" fmla="*/ 2 w 5"/>
                <a:gd name="T3" fmla="*/ 209 h 209"/>
                <a:gd name="T4" fmla="*/ 2 w 5"/>
                <a:gd name="T5" fmla="*/ 209 h 209"/>
                <a:gd name="T6" fmla="*/ 5 w 5"/>
                <a:gd name="T7" fmla="*/ 207 h 209"/>
                <a:gd name="T8" fmla="*/ 5 w 5"/>
                <a:gd name="T9" fmla="*/ 2 h 209"/>
                <a:gd name="T10" fmla="*/ 2 w 5"/>
                <a:gd name="T11" fmla="*/ 0 h 209"/>
                <a:gd name="T12" fmla="*/ 0 w 5"/>
                <a:gd name="T13" fmla="*/ 2 h 209"/>
                <a:gd name="T14" fmla="*/ 0 w 5"/>
                <a:gd name="T15" fmla="*/ 207 h 209"/>
                <a:gd name="T16" fmla="*/ 2 w 5"/>
                <a:gd name="T17" fmla="*/ 209 h 209"/>
                <a:gd name="T18" fmla="*/ 2 w 5"/>
                <a:gd name="T19" fmla="*/ 209 h 209"/>
                <a:gd name="T20" fmla="*/ 2 w 5"/>
                <a:gd name="T21" fmla="*/ 209 h 209"/>
                <a:gd name="T22" fmla="*/ 2 w 5"/>
                <a:gd name="T23"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09">
                  <a:moveTo>
                    <a:pt x="2" y="209"/>
                  </a:moveTo>
                  <a:lnTo>
                    <a:pt x="2" y="209"/>
                  </a:lnTo>
                  <a:lnTo>
                    <a:pt x="2" y="209"/>
                  </a:lnTo>
                  <a:cubicBezTo>
                    <a:pt x="4" y="209"/>
                    <a:pt x="5" y="208"/>
                    <a:pt x="5" y="207"/>
                  </a:cubicBezTo>
                  <a:lnTo>
                    <a:pt x="5" y="2"/>
                  </a:lnTo>
                  <a:cubicBezTo>
                    <a:pt x="5" y="1"/>
                    <a:pt x="4" y="0"/>
                    <a:pt x="2" y="0"/>
                  </a:cubicBezTo>
                  <a:cubicBezTo>
                    <a:pt x="1" y="0"/>
                    <a:pt x="0" y="1"/>
                    <a:pt x="0" y="2"/>
                  </a:cubicBezTo>
                  <a:lnTo>
                    <a:pt x="0" y="207"/>
                  </a:lnTo>
                  <a:cubicBezTo>
                    <a:pt x="0" y="208"/>
                    <a:pt x="1" y="209"/>
                    <a:pt x="2" y="209"/>
                  </a:cubicBezTo>
                  <a:lnTo>
                    <a:pt x="2" y="209"/>
                  </a:lnTo>
                  <a:close/>
                  <a:moveTo>
                    <a:pt x="2" y="209"/>
                  </a:moveTo>
                  <a:lnTo>
                    <a:pt x="2" y="20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0" name="Freeform 63"/>
            <p:cNvSpPr>
              <a:spLocks noEditPoints="1"/>
            </p:cNvSpPr>
            <p:nvPr/>
          </p:nvSpPr>
          <p:spPr bwMode="auto">
            <a:xfrm>
              <a:off x="6924675" y="2124076"/>
              <a:ext cx="58737" cy="2057400"/>
            </a:xfrm>
            <a:custGeom>
              <a:avLst/>
              <a:gdLst>
                <a:gd name="T0" fmla="*/ 2 w 5"/>
                <a:gd name="T1" fmla="*/ 171 h 171"/>
                <a:gd name="T2" fmla="*/ 2 w 5"/>
                <a:gd name="T3" fmla="*/ 171 h 171"/>
                <a:gd name="T4" fmla="*/ 2 w 5"/>
                <a:gd name="T5" fmla="*/ 171 h 171"/>
                <a:gd name="T6" fmla="*/ 5 w 5"/>
                <a:gd name="T7" fmla="*/ 169 h 171"/>
                <a:gd name="T8" fmla="*/ 5 w 5"/>
                <a:gd name="T9" fmla="*/ 3 h 171"/>
                <a:gd name="T10" fmla="*/ 2 w 5"/>
                <a:gd name="T11" fmla="*/ 0 h 171"/>
                <a:gd name="T12" fmla="*/ 0 w 5"/>
                <a:gd name="T13" fmla="*/ 3 h 171"/>
                <a:gd name="T14" fmla="*/ 0 w 5"/>
                <a:gd name="T15" fmla="*/ 169 h 171"/>
                <a:gd name="T16" fmla="*/ 2 w 5"/>
                <a:gd name="T17" fmla="*/ 171 h 171"/>
                <a:gd name="T18" fmla="*/ 2 w 5"/>
                <a:gd name="T19" fmla="*/ 171 h 171"/>
                <a:gd name="T20" fmla="*/ 2 w 5"/>
                <a:gd name="T21" fmla="*/ 171 h 171"/>
                <a:gd name="T22" fmla="*/ 2 w 5"/>
                <a:gd name="T2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71">
                  <a:moveTo>
                    <a:pt x="2" y="171"/>
                  </a:moveTo>
                  <a:lnTo>
                    <a:pt x="2" y="171"/>
                  </a:lnTo>
                  <a:lnTo>
                    <a:pt x="2" y="171"/>
                  </a:lnTo>
                  <a:cubicBezTo>
                    <a:pt x="4" y="171"/>
                    <a:pt x="5" y="170"/>
                    <a:pt x="5" y="169"/>
                  </a:cubicBezTo>
                  <a:lnTo>
                    <a:pt x="5" y="3"/>
                  </a:lnTo>
                  <a:cubicBezTo>
                    <a:pt x="5" y="1"/>
                    <a:pt x="4" y="0"/>
                    <a:pt x="2" y="0"/>
                  </a:cubicBezTo>
                  <a:cubicBezTo>
                    <a:pt x="1" y="0"/>
                    <a:pt x="0" y="1"/>
                    <a:pt x="0" y="3"/>
                  </a:cubicBezTo>
                  <a:lnTo>
                    <a:pt x="0" y="169"/>
                  </a:lnTo>
                  <a:cubicBezTo>
                    <a:pt x="0" y="170"/>
                    <a:pt x="1" y="171"/>
                    <a:pt x="2" y="171"/>
                  </a:cubicBezTo>
                  <a:lnTo>
                    <a:pt x="2" y="171"/>
                  </a:lnTo>
                  <a:close/>
                  <a:moveTo>
                    <a:pt x="2" y="171"/>
                  </a:moveTo>
                  <a:lnTo>
                    <a:pt x="2" y="171"/>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1" name="Freeform 64"/>
            <p:cNvSpPr>
              <a:spLocks noEditPoints="1"/>
            </p:cNvSpPr>
            <p:nvPr/>
          </p:nvSpPr>
          <p:spPr bwMode="auto">
            <a:xfrm>
              <a:off x="6842125" y="2497138"/>
              <a:ext cx="58737" cy="1684338"/>
            </a:xfrm>
            <a:custGeom>
              <a:avLst/>
              <a:gdLst>
                <a:gd name="T0" fmla="*/ 2 w 5"/>
                <a:gd name="T1" fmla="*/ 140 h 140"/>
                <a:gd name="T2" fmla="*/ 2 w 5"/>
                <a:gd name="T3" fmla="*/ 140 h 140"/>
                <a:gd name="T4" fmla="*/ 2 w 5"/>
                <a:gd name="T5" fmla="*/ 140 h 140"/>
                <a:gd name="T6" fmla="*/ 5 w 5"/>
                <a:gd name="T7" fmla="*/ 138 h 140"/>
                <a:gd name="T8" fmla="*/ 5 w 5"/>
                <a:gd name="T9" fmla="*/ 2 h 140"/>
                <a:gd name="T10" fmla="*/ 2 w 5"/>
                <a:gd name="T11" fmla="*/ 0 h 140"/>
                <a:gd name="T12" fmla="*/ 0 w 5"/>
                <a:gd name="T13" fmla="*/ 2 h 140"/>
                <a:gd name="T14" fmla="*/ 0 w 5"/>
                <a:gd name="T15" fmla="*/ 138 h 140"/>
                <a:gd name="T16" fmla="*/ 2 w 5"/>
                <a:gd name="T17" fmla="*/ 140 h 140"/>
                <a:gd name="T18" fmla="*/ 2 w 5"/>
                <a:gd name="T19" fmla="*/ 140 h 140"/>
                <a:gd name="T20" fmla="*/ 2 w 5"/>
                <a:gd name="T21" fmla="*/ 140 h 140"/>
                <a:gd name="T22" fmla="*/ 2 w 5"/>
                <a:gd name="T2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40">
                  <a:moveTo>
                    <a:pt x="2" y="140"/>
                  </a:moveTo>
                  <a:lnTo>
                    <a:pt x="2" y="140"/>
                  </a:lnTo>
                  <a:lnTo>
                    <a:pt x="2" y="140"/>
                  </a:lnTo>
                  <a:cubicBezTo>
                    <a:pt x="4" y="140"/>
                    <a:pt x="5" y="139"/>
                    <a:pt x="5" y="138"/>
                  </a:cubicBezTo>
                  <a:lnTo>
                    <a:pt x="5" y="2"/>
                  </a:lnTo>
                  <a:cubicBezTo>
                    <a:pt x="5" y="1"/>
                    <a:pt x="4" y="0"/>
                    <a:pt x="2" y="0"/>
                  </a:cubicBezTo>
                  <a:cubicBezTo>
                    <a:pt x="1" y="0"/>
                    <a:pt x="0" y="1"/>
                    <a:pt x="0" y="2"/>
                  </a:cubicBezTo>
                  <a:lnTo>
                    <a:pt x="0" y="138"/>
                  </a:lnTo>
                  <a:cubicBezTo>
                    <a:pt x="0" y="139"/>
                    <a:pt x="1" y="140"/>
                    <a:pt x="2" y="140"/>
                  </a:cubicBezTo>
                  <a:lnTo>
                    <a:pt x="2" y="140"/>
                  </a:lnTo>
                  <a:close/>
                  <a:moveTo>
                    <a:pt x="2" y="140"/>
                  </a:moveTo>
                  <a:lnTo>
                    <a:pt x="2" y="14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2" name="Freeform 65"/>
            <p:cNvSpPr>
              <a:spLocks noEditPoints="1"/>
            </p:cNvSpPr>
            <p:nvPr/>
          </p:nvSpPr>
          <p:spPr bwMode="auto">
            <a:xfrm>
              <a:off x="6757988" y="2184401"/>
              <a:ext cx="60325" cy="1997075"/>
            </a:xfrm>
            <a:custGeom>
              <a:avLst/>
              <a:gdLst>
                <a:gd name="T0" fmla="*/ 2 w 5"/>
                <a:gd name="T1" fmla="*/ 166 h 166"/>
                <a:gd name="T2" fmla="*/ 2 w 5"/>
                <a:gd name="T3" fmla="*/ 166 h 166"/>
                <a:gd name="T4" fmla="*/ 2 w 5"/>
                <a:gd name="T5" fmla="*/ 166 h 166"/>
                <a:gd name="T6" fmla="*/ 5 w 5"/>
                <a:gd name="T7" fmla="*/ 164 h 166"/>
                <a:gd name="T8" fmla="*/ 5 w 5"/>
                <a:gd name="T9" fmla="*/ 2 h 166"/>
                <a:gd name="T10" fmla="*/ 2 w 5"/>
                <a:gd name="T11" fmla="*/ 0 h 166"/>
                <a:gd name="T12" fmla="*/ 0 w 5"/>
                <a:gd name="T13" fmla="*/ 2 h 166"/>
                <a:gd name="T14" fmla="*/ 0 w 5"/>
                <a:gd name="T15" fmla="*/ 164 h 166"/>
                <a:gd name="T16" fmla="*/ 2 w 5"/>
                <a:gd name="T17" fmla="*/ 166 h 166"/>
                <a:gd name="T18" fmla="*/ 2 w 5"/>
                <a:gd name="T19" fmla="*/ 166 h 166"/>
                <a:gd name="T20" fmla="*/ 2 w 5"/>
                <a:gd name="T21" fmla="*/ 166 h 166"/>
                <a:gd name="T22" fmla="*/ 2 w 5"/>
                <a:gd name="T2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66">
                  <a:moveTo>
                    <a:pt x="2" y="166"/>
                  </a:moveTo>
                  <a:lnTo>
                    <a:pt x="2" y="166"/>
                  </a:lnTo>
                  <a:lnTo>
                    <a:pt x="2" y="166"/>
                  </a:lnTo>
                  <a:cubicBezTo>
                    <a:pt x="4" y="166"/>
                    <a:pt x="5" y="165"/>
                    <a:pt x="5" y="164"/>
                  </a:cubicBezTo>
                  <a:lnTo>
                    <a:pt x="5" y="2"/>
                  </a:lnTo>
                  <a:cubicBezTo>
                    <a:pt x="5" y="1"/>
                    <a:pt x="4" y="0"/>
                    <a:pt x="2" y="0"/>
                  </a:cubicBezTo>
                  <a:cubicBezTo>
                    <a:pt x="1" y="0"/>
                    <a:pt x="0" y="1"/>
                    <a:pt x="0" y="2"/>
                  </a:cubicBezTo>
                  <a:lnTo>
                    <a:pt x="0" y="164"/>
                  </a:lnTo>
                  <a:cubicBezTo>
                    <a:pt x="0" y="165"/>
                    <a:pt x="1" y="166"/>
                    <a:pt x="2" y="166"/>
                  </a:cubicBezTo>
                  <a:lnTo>
                    <a:pt x="2" y="166"/>
                  </a:lnTo>
                  <a:close/>
                  <a:moveTo>
                    <a:pt x="2" y="166"/>
                  </a:moveTo>
                  <a:lnTo>
                    <a:pt x="2" y="16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3" name="Freeform 66"/>
            <p:cNvSpPr>
              <a:spLocks noEditPoints="1"/>
            </p:cNvSpPr>
            <p:nvPr/>
          </p:nvSpPr>
          <p:spPr bwMode="auto">
            <a:xfrm>
              <a:off x="6675438" y="1895476"/>
              <a:ext cx="58737" cy="2286000"/>
            </a:xfrm>
            <a:custGeom>
              <a:avLst/>
              <a:gdLst>
                <a:gd name="T0" fmla="*/ 2 w 5"/>
                <a:gd name="T1" fmla="*/ 190 h 190"/>
                <a:gd name="T2" fmla="*/ 2 w 5"/>
                <a:gd name="T3" fmla="*/ 190 h 190"/>
                <a:gd name="T4" fmla="*/ 2 w 5"/>
                <a:gd name="T5" fmla="*/ 190 h 190"/>
                <a:gd name="T6" fmla="*/ 5 w 5"/>
                <a:gd name="T7" fmla="*/ 188 h 190"/>
                <a:gd name="T8" fmla="*/ 5 w 5"/>
                <a:gd name="T9" fmla="*/ 2 h 190"/>
                <a:gd name="T10" fmla="*/ 2 w 5"/>
                <a:gd name="T11" fmla="*/ 0 h 190"/>
                <a:gd name="T12" fmla="*/ 0 w 5"/>
                <a:gd name="T13" fmla="*/ 2 h 190"/>
                <a:gd name="T14" fmla="*/ 0 w 5"/>
                <a:gd name="T15" fmla="*/ 188 h 190"/>
                <a:gd name="T16" fmla="*/ 2 w 5"/>
                <a:gd name="T17" fmla="*/ 190 h 190"/>
                <a:gd name="T18" fmla="*/ 2 w 5"/>
                <a:gd name="T19" fmla="*/ 190 h 190"/>
                <a:gd name="T20" fmla="*/ 2 w 5"/>
                <a:gd name="T21" fmla="*/ 190 h 190"/>
                <a:gd name="T22" fmla="*/ 2 w 5"/>
                <a:gd name="T23"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90">
                  <a:moveTo>
                    <a:pt x="2" y="190"/>
                  </a:moveTo>
                  <a:lnTo>
                    <a:pt x="2" y="190"/>
                  </a:lnTo>
                  <a:lnTo>
                    <a:pt x="2" y="190"/>
                  </a:lnTo>
                  <a:cubicBezTo>
                    <a:pt x="4" y="190"/>
                    <a:pt x="5" y="189"/>
                    <a:pt x="5" y="188"/>
                  </a:cubicBezTo>
                  <a:lnTo>
                    <a:pt x="5" y="2"/>
                  </a:lnTo>
                  <a:cubicBezTo>
                    <a:pt x="5" y="1"/>
                    <a:pt x="4" y="0"/>
                    <a:pt x="2" y="0"/>
                  </a:cubicBezTo>
                  <a:cubicBezTo>
                    <a:pt x="1" y="0"/>
                    <a:pt x="0" y="1"/>
                    <a:pt x="0" y="2"/>
                  </a:cubicBezTo>
                  <a:lnTo>
                    <a:pt x="0" y="188"/>
                  </a:lnTo>
                  <a:cubicBezTo>
                    <a:pt x="0" y="189"/>
                    <a:pt x="1" y="190"/>
                    <a:pt x="2" y="190"/>
                  </a:cubicBezTo>
                  <a:lnTo>
                    <a:pt x="2" y="190"/>
                  </a:lnTo>
                  <a:close/>
                  <a:moveTo>
                    <a:pt x="2" y="190"/>
                  </a:moveTo>
                  <a:lnTo>
                    <a:pt x="2" y="19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4" name="Freeform 67"/>
            <p:cNvSpPr>
              <a:spLocks noEditPoints="1"/>
            </p:cNvSpPr>
            <p:nvPr/>
          </p:nvSpPr>
          <p:spPr bwMode="auto">
            <a:xfrm>
              <a:off x="6592888" y="2473326"/>
              <a:ext cx="58737" cy="1708150"/>
            </a:xfrm>
            <a:custGeom>
              <a:avLst/>
              <a:gdLst>
                <a:gd name="T0" fmla="*/ 2 w 5"/>
                <a:gd name="T1" fmla="*/ 142 h 142"/>
                <a:gd name="T2" fmla="*/ 2 w 5"/>
                <a:gd name="T3" fmla="*/ 142 h 142"/>
                <a:gd name="T4" fmla="*/ 2 w 5"/>
                <a:gd name="T5" fmla="*/ 142 h 142"/>
                <a:gd name="T6" fmla="*/ 5 w 5"/>
                <a:gd name="T7" fmla="*/ 140 h 142"/>
                <a:gd name="T8" fmla="*/ 5 w 5"/>
                <a:gd name="T9" fmla="*/ 2 h 142"/>
                <a:gd name="T10" fmla="*/ 2 w 5"/>
                <a:gd name="T11" fmla="*/ 0 h 142"/>
                <a:gd name="T12" fmla="*/ 0 w 5"/>
                <a:gd name="T13" fmla="*/ 2 h 142"/>
                <a:gd name="T14" fmla="*/ 0 w 5"/>
                <a:gd name="T15" fmla="*/ 140 h 142"/>
                <a:gd name="T16" fmla="*/ 2 w 5"/>
                <a:gd name="T17" fmla="*/ 142 h 142"/>
                <a:gd name="T18" fmla="*/ 2 w 5"/>
                <a:gd name="T19" fmla="*/ 142 h 142"/>
                <a:gd name="T20" fmla="*/ 2 w 5"/>
                <a:gd name="T21" fmla="*/ 142 h 142"/>
                <a:gd name="T22" fmla="*/ 2 w 5"/>
                <a:gd name="T2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42">
                  <a:moveTo>
                    <a:pt x="2" y="142"/>
                  </a:moveTo>
                  <a:lnTo>
                    <a:pt x="2" y="142"/>
                  </a:lnTo>
                  <a:lnTo>
                    <a:pt x="2" y="142"/>
                  </a:lnTo>
                  <a:cubicBezTo>
                    <a:pt x="4" y="142"/>
                    <a:pt x="5" y="141"/>
                    <a:pt x="5" y="140"/>
                  </a:cubicBezTo>
                  <a:lnTo>
                    <a:pt x="5" y="2"/>
                  </a:lnTo>
                  <a:cubicBezTo>
                    <a:pt x="5" y="1"/>
                    <a:pt x="4" y="0"/>
                    <a:pt x="2" y="0"/>
                  </a:cubicBezTo>
                  <a:cubicBezTo>
                    <a:pt x="1" y="0"/>
                    <a:pt x="0" y="1"/>
                    <a:pt x="0" y="2"/>
                  </a:cubicBezTo>
                  <a:lnTo>
                    <a:pt x="0" y="140"/>
                  </a:lnTo>
                  <a:cubicBezTo>
                    <a:pt x="0" y="141"/>
                    <a:pt x="1" y="142"/>
                    <a:pt x="2" y="142"/>
                  </a:cubicBezTo>
                  <a:lnTo>
                    <a:pt x="2" y="142"/>
                  </a:lnTo>
                  <a:close/>
                  <a:moveTo>
                    <a:pt x="2" y="142"/>
                  </a:moveTo>
                  <a:lnTo>
                    <a:pt x="2" y="14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5" name="Freeform 68"/>
            <p:cNvSpPr>
              <a:spLocks noEditPoints="1"/>
            </p:cNvSpPr>
            <p:nvPr/>
          </p:nvSpPr>
          <p:spPr bwMode="auto">
            <a:xfrm>
              <a:off x="6510338" y="2701926"/>
              <a:ext cx="47625" cy="1479550"/>
            </a:xfrm>
            <a:custGeom>
              <a:avLst/>
              <a:gdLst>
                <a:gd name="T0" fmla="*/ 2 w 4"/>
                <a:gd name="T1" fmla="*/ 123 h 123"/>
                <a:gd name="T2" fmla="*/ 2 w 4"/>
                <a:gd name="T3" fmla="*/ 123 h 123"/>
                <a:gd name="T4" fmla="*/ 2 w 4"/>
                <a:gd name="T5" fmla="*/ 123 h 123"/>
                <a:gd name="T6" fmla="*/ 4 w 4"/>
                <a:gd name="T7" fmla="*/ 121 h 123"/>
                <a:gd name="T8" fmla="*/ 4 w 4"/>
                <a:gd name="T9" fmla="*/ 2 h 123"/>
                <a:gd name="T10" fmla="*/ 2 w 4"/>
                <a:gd name="T11" fmla="*/ 0 h 123"/>
                <a:gd name="T12" fmla="*/ 0 w 4"/>
                <a:gd name="T13" fmla="*/ 2 h 123"/>
                <a:gd name="T14" fmla="*/ 0 w 4"/>
                <a:gd name="T15" fmla="*/ 121 h 123"/>
                <a:gd name="T16" fmla="*/ 2 w 4"/>
                <a:gd name="T17" fmla="*/ 123 h 123"/>
                <a:gd name="T18" fmla="*/ 2 w 4"/>
                <a:gd name="T19" fmla="*/ 123 h 123"/>
                <a:gd name="T20" fmla="*/ 2 w 4"/>
                <a:gd name="T21" fmla="*/ 123 h 123"/>
                <a:gd name="T22" fmla="*/ 2 w 4"/>
                <a:gd name="T23"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23">
                  <a:moveTo>
                    <a:pt x="2" y="123"/>
                  </a:moveTo>
                  <a:lnTo>
                    <a:pt x="2" y="123"/>
                  </a:lnTo>
                  <a:lnTo>
                    <a:pt x="2" y="123"/>
                  </a:lnTo>
                  <a:cubicBezTo>
                    <a:pt x="4" y="123"/>
                    <a:pt x="4" y="122"/>
                    <a:pt x="4" y="121"/>
                  </a:cubicBezTo>
                  <a:lnTo>
                    <a:pt x="4" y="2"/>
                  </a:lnTo>
                  <a:cubicBezTo>
                    <a:pt x="4" y="1"/>
                    <a:pt x="4" y="0"/>
                    <a:pt x="2" y="0"/>
                  </a:cubicBezTo>
                  <a:cubicBezTo>
                    <a:pt x="1" y="0"/>
                    <a:pt x="0" y="1"/>
                    <a:pt x="0" y="2"/>
                  </a:cubicBezTo>
                  <a:lnTo>
                    <a:pt x="0" y="121"/>
                  </a:lnTo>
                  <a:cubicBezTo>
                    <a:pt x="0" y="122"/>
                    <a:pt x="1" y="123"/>
                    <a:pt x="2" y="123"/>
                  </a:cubicBezTo>
                  <a:lnTo>
                    <a:pt x="2" y="123"/>
                  </a:lnTo>
                  <a:close/>
                  <a:moveTo>
                    <a:pt x="2" y="123"/>
                  </a:moveTo>
                  <a:lnTo>
                    <a:pt x="2" y="12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6" name="Freeform 69"/>
            <p:cNvSpPr>
              <a:spLocks noEditPoints="1"/>
            </p:cNvSpPr>
            <p:nvPr/>
          </p:nvSpPr>
          <p:spPr bwMode="auto">
            <a:xfrm>
              <a:off x="6426200" y="2617788"/>
              <a:ext cx="47625" cy="1563688"/>
            </a:xfrm>
            <a:custGeom>
              <a:avLst/>
              <a:gdLst>
                <a:gd name="T0" fmla="*/ 2 w 4"/>
                <a:gd name="T1" fmla="*/ 130 h 130"/>
                <a:gd name="T2" fmla="*/ 2 w 4"/>
                <a:gd name="T3" fmla="*/ 130 h 130"/>
                <a:gd name="T4" fmla="*/ 2 w 4"/>
                <a:gd name="T5" fmla="*/ 130 h 130"/>
                <a:gd name="T6" fmla="*/ 4 w 4"/>
                <a:gd name="T7" fmla="*/ 128 h 130"/>
                <a:gd name="T8" fmla="*/ 4 w 4"/>
                <a:gd name="T9" fmla="*/ 3 h 130"/>
                <a:gd name="T10" fmla="*/ 2 w 4"/>
                <a:gd name="T11" fmla="*/ 0 h 130"/>
                <a:gd name="T12" fmla="*/ 0 w 4"/>
                <a:gd name="T13" fmla="*/ 3 h 130"/>
                <a:gd name="T14" fmla="*/ 0 w 4"/>
                <a:gd name="T15" fmla="*/ 128 h 130"/>
                <a:gd name="T16" fmla="*/ 2 w 4"/>
                <a:gd name="T17" fmla="*/ 130 h 130"/>
                <a:gd name="T18" fmla="*/ 2 w 4"/>
                <a:gd name="T19" fmla="*/ 130 h 130"/>
                <a:gd name="T20" fmla="*/ 2 w 4"/>
                <a:gd name="T21" fmla="*/ 130 h 130"/>
                <a:gd name="T22" fmla="*/ 2 w 4"/>
                <a:gd name="T2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30">
                  <a:moveTo>
                    <a:pt x="2" y="130"/>
                  </a:moveTo>
                  <a:lnTo>
                    <a:pt x="2" y="130"/>
                  </a:lnTo>
                  <a:lnTo>
                    <a:pt x="2" y="130"/>
                  </a:lnTo>
                  <a:cubicBezTo>
                    <a:pt x="4" y="130"/>
                    <a:pt x="4" y="129"/>
                    <a:pt x="4" y="128"/>
                  </a:cubicBezTo>
                  <a:lnTo>
                    <a:pt x="4" y="3"/>
                  </a:lnTo>
                  <a:cubicBezTo>
                    <a:pt x="4" y="1"/>
                    <a:pt x="3" y="0"/>
                    <a:pt x="2" y="0"/>
                  </a:cubicBezTo>
                  <a:cubicBezTo>
                    <a:pt x="1" y="0"/>
                    <a:pt x="0" y="1"/>
                    <a:pt x="0" y="3"/>
                  </a:cubicBezTo>
                  <a:lnTo>
                    <a:pt x="0" y="128"/>
                  </a:lnTo>
                  <a:cubicBezTo>
                    <a:pt x="0" y="129"/>
                    <a:pt x="1" y="130"/>
                    <a:pt x="2" y="130"/>
                  </a:cubicBezTo>
                  <a:lnTo>
                    <a:pt x="2" y="130"/>
                  </a:lnTo>
                  <a:close/>
                  <a:moveTo>
                    <a:pt x="2" y="130"/>
                  </a:moveTo>
                  <a:lnTo>
                    <a:pt x="2" y="13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7" name="Freeform 70"/>
            <p:cNvSpPr>
              <a:spLocks noEditPoints="1"/>
            </p:cNvSpPr>
            <p:nvPr/>
          </p:nvSpPr>
          <p:spPr bwMode="auto">
            <a:xfrm>
              <a:off x="6343650" y="2882901"/>
              <a:ext cx="47625" cy="1298575"/>
            </a:xfrm>
            <a:custGeom>
              <a:avLst/>
              <a:gdLst>
                <a:gd name="T0" fmla="*/ 2 w 4"/>
                <a:gd name="T1" fmla="*/ 108 h 108"/>
                <a:gd name="T2" fmla="*/ 2 w 4"/>
                <a:gd name="T3" fmla="*/ 108 h 108"/>
                <a:gd name="T4" fmla="*/ 2 w 4"/>
                <a:gd name="T5" fmla="*/ 108 h 108"/>
                <a:gd name="T6" fmla="*/ 4 w 4"/>
                <a:gd name="T7" fmla="*/ 106 h 108"/>
                <a:gd name="T8" fmla="*/ 4 w 4"/>
                <a:gd name="T9" fmla="*/ 2 h 108"/>
                <a:gd name="T10" fmla="*/ 2 w 4"/>
                <a:gd name="T11" fmla="*/ 0 h 108"/>
                <a:gd name="T12" fmla="*/ 0 w 4"/>
                <a:gd name="T13" fmla="*/ 2 h 108"/>
                <a:gd name="T14" fmla="*/ 0 w 4"/>
                <a:gd name="T15" fmla="*/ 106 h 108"/>
                <a:gd name="T16" fmla="*/ 2 w 4"/>
                <a:gd name="T17" fmla="*/ 108 h 108"/>
                <a:gd name="T18" fmla="*/ 2 w 4"/>
                <a:gd name="T19" fmla="*/ 108 h 108"/>
                <a:gd name="T20" fmla="*/ 2 w 4"/>
                <a:gd name="T21" fmla="*/ 108 h 108"/>
                <a:gd name="T22" fmla="*/ 2 w 4"/>
                <a:gd name="T2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8">
                  <a:moveTo>
                    <a:pt x="2" y="108"/>
                  </a:moveTo>
                  <a:lnTo>
                    <a:pt x="2" y="108"/>
                  </a:lnTo>
                  <a:lnTo>
                    <a:pt x="2" y="108"/>
                  </a:lnTo>
                  <a:cubicBezTo>
                    <a:pt x="3" y="108"/>
                    <a:pt x="4" y="107"/>
                    <a:pt x="4" y="106"/>
                  </a:cubicBezTo>
                  <a:lnTo>
                    <a:pt x="4" y="2"/>
                  </a:lnTo>
                  <a:cubicBezTo>
                    <a:pt x="4" y="1"/>
                    <a:pt x="3" y="0"/>
                    <a:pt x="2" y="0"/>
                  </a:cubicBezTo>
                  <a:cubicBezTo>
                    <a:pt x="1" y="0"/>
                    <a:pt x="0" y="1"/>
                    <a:pt x="0" y="2"/>
                  </a:cubicBezTo>
                  <a:lnTo>
                    <a:pt x="0" y="106"/>
                  </a:lnTo>
                  <a:cubicBezTo>
                    <a:pt x="0" y="107"/>
                    <a:pt x="1" y="108"/>
                    <a:pt x="2" y="108"/>
                  </a:cubicBezTo>
                  <a:lnTo>
                    <a:pt x="2" y="108"/>
                  </a:lnTo>
                  <a:close/>
                  <a:moveTo>
                    <a:pt x="2" y="108"/>
                  </a:moveTo>
                  <a:lnTo>
                    <a:pt x="2" y="10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8" name="Freeform 71"/>
            <p:cNvSpPr>
              <a:spLocks noEditPoints="1"/>
            </p:cNvSpPr>
            <p:nvPr/>
          </p:nvSpPr>
          <p:spPr bwMode="auto">
            <a:xfrm>
              <a:off x="6261100" y="3014663"/>
              <a:ext cx="47625" cy="1166813"/>
            </a:xfrm>
            <a:custGeom>
              <a:avLst/>
              <a:gdLst>
                <a:gd name="T0" fmla="*/ 2 w 4"/>
                <a:gd name="T1" fmla="*/ 97 h 97"/>
                <a:gd name="T2" fmla="*/ 2 w 4"/>
                <a:gd name="T3" fmla="*/ 97 h 97"/>
                <a:gd name="T4" fmla="*/ 2 w 4"/>
                <a:gd name="T5" fmla="*/ 97 h 97"/>
                <a:gd name="T6" fmla="*/ 4 w 4"/>
                <a:gd name="T7" fmla="*/ 95 h 97"/>
                <a:gd name="T8" fmla="*/ 4 w 4"/>
                <a:gd name="T9" fmla="*/ 2 h 97"/>
                <a:gd name="T10" fmla="*/ 2 w 4"/>
                <a:gd name="T11" fmla="*/ 0 h 97"/>
                <a:gd name="T12" fmla="*/ 0 w 4"/>
                <a:gd name="T13" fmla="*/ 2 h 97"/>
                <a:gd name="T14" fmla="*/ 0 w 4"/>
                <a:gd name="T15" fmla="*/ 95 h 97"/>
                <a:gd name="T16" fmla="*/ 2 w 4"/>
                <a:gd name="T17" fmla="*/ 97 h 97"/>
                <a:gd name="T18" fmla="*/ 2 w 4"/>
                <a:gd name="T19" fmla="*/ 97 h 97"/>
                <a:gd name="T20" fmla="*/ 2 w 4"/>
                <a:gd name="T21" fmla="*/ 97 h 97"/>
                <a:gd name="T22" fmla="*/ 2 w 4"/>
                <a:gd name="T2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7">
                  <a:moveTo>
                    <a:pt x="2" y="97"/>
                  </a:moveTo>
                  <a:lnTo>
                    <a:pt x="2" y="97"/>
                  </a:lnTo>
                  <a:lnTo>
                    <a:pt x="2" y="97"/>
                  </a:lnTo>
                  <a:cubicBezTo>
                    <a:pt x="3" y="97"/>
                    <a:pt x="4" y="96"/>
                    <a:pt x="4" y="95"/>
                  </a:cubicBezTo>
                  <a:lnTo>
                    <a:pt x="4" y="2"/>
                  </a:lnTo>
                  <a:cubicBezTo>
                    <a:pt x="4" y="1"/>
                    <a:pt x="3" y="0"/>
                    <a:pt x="2" y="0"/>
                  </a:cubicBezTo>
                  <a:cubicBezTo>
                    <a:pt x="1" y="0"/>
                    <a:pt x="0" y="1"/>
                    <a:pt x="0" y="2"/>
                  </a:cubicBezTo>
                  <a:lnTo>
                    <a:pt x="0" y="95"/>
                  </a:lnTo>
                  <a:cubicBezTo>
                    <a:pt x="0" y="96"/>
                    <a:pt x="1" y="97"/>
                    <a:pt x="2" y="97"/>
                  </a:cubicBezTo>
                  <a:lnTo>
                    <a:pt x="2" y="97"/>
                  </a:lnTo>
                  <a:close/>
                  <a:moveTo>
                    <a:pt x="2" y="97"/>
                  </a:moveTo>
                  <a:lnTo>
                    <a:pt x="2" y="97"/>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9" name="Freeform 72"/>
            <p:cNvSpPr>
              <a:spLocks noEditPoints="1"/>
            </p:cNvSpPr>
            <p:nvPr/>
          </p:nvSpPr>
          <p:spPr bwMode="auto">
            <a:xfrm>
              <a:off x="6178550" y="2870201"/>
              <a:ext cx="47625" cy="1311275"/>
            </a:xfrm>
            <a:custGeom>
              <a:avLst/>
              <a:gdLst>
                <a:gd name="T0" fmla="*/ 2 w 4"/>
                <a:gd name="T1" fmla="*/ 109 h 109"/>
                <a:gd name="T2" fmla="*/ 2 w 4"/>
                <a:gd name="T3" fmla="*/ 109 h 109"/>
                <a:gd name="T4" fmla="*/ 2 w 4"/>
                <a:gd name="T5" fmla="*/ 109 h 109"/>
                <a:gd name="T6" fmla="*/ 4 w 4"/>
                <a:gd name="T7" fmla="*/ 107 h 109"/>
                <a:gd name="T8" fmla="*/ 4 w 4"/>
                <a:gd name="T9" fmla="*/ 2 h 109"/>
                <a:gd name="T10" fmla="*/ 2 w 4"/>
                <a:gd name="T11" fmla="*/ 0 h 109"/>
                <a:gd name="T12" fmla="*/ 0 w 4"/>
                <a:gd name="T13" fmla="*/ 2 h 109"/>
                <a:gd name="T14" fmla="*/ 0 w 4"/>
                <a:gd name="T15" fmla="*/ 107 h 109"/>
                <a:gd name="T16" fmla="*/ 2 w 4"/>
                <a:gd name="T17" fmla="*/ 109 h 109"/>
                <a:gd name="T18" fmla="*/ 2 w 4"/>
                <a:gd name="T19" fmla="*/ 109 h 109"/>
                <a:gd name="T20" fmla="*/ 2 w 4"/>
                <a:gd name="T21" fmla="*/ 109 h 109"/>
                <a:gd name="T22" fmla="*/ 2 w 4"/>
                <a:gd name="T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9">
                  <a:moveTo>
                    <a:pt x="2" y="109"/>
                  </a:moveTo>
                  <a:lnTo>
                    <a:pt x="2" y="109"/>
                  </a:lnTo>
                  <a:lnTo>
                    <a:pt x="2" y="109"/>
                  </a:lnTo>
                  <a:cubicBezTo>
                    <a:pt x="3" y="109"/>
                    <a:pt x="4" y="108"/>
                    <a:pt x="4" y="107"/>
                  </a:cubicBezTo>
                  <a:lnTo>
                    <a:pt x="4" y="2"/>
                  </a:lnTo>
                  <a:cubicBezTo>
                    <a:pt x="4" y="1"/>
                    <a:pt x="3" y="0"/>
                    <a:pt x="2" y="0"/>
                  </a:cubicBezTo>
                  <a:cubicBezTo>
                    <a:pt x="1" y="0"/>
                    <a:pt x="0" y="1"/>
                    <a:pt x="0" y="2"/>
                  </a:cubicBezTo>
                  <a:lnTo>
                    <a:pt x="0" y="107"/>
                  </a:lnTo>
                  <a:cubicBezTo>
                    <a:pt x="0" y="108"/>
                    <a:pt x="1" y="109"/>
                    <a:pt x="2" y="109"/>
                  </a:cubicBezTo>
                  <a:lnTo>
                    <a:pt x="2" y="109"/>
                  </a:lnTo>
                  <a:close/>
                  <a:moveTo>
                    <a:pt x="2" y="109"/>
                  </a:moveTo>
                  <a:lnTo>
                    <a:pt x="2" y="10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0" name="Freeform 73"/>
            <p:cNvSpPr>
              <a:spLocks noEditPoints="1"/>
            </p:cNvSpPr>
            <p:nvPr/>
          </p:nvSpPr>
          <p:spPr bwMode="auto">
            <a:xfrm>
              <a:off x="6094413" y="2232026"/>
              <a:ext cx="47625" cy="1949450"/>
            </a:xfrm>
            <a:custGeom>
              <a:avLst/>
              <a:gdLst>
                <a:gd name="T0" fmla="*/ 2 w 4"/>
                <a:gd name="T1" fmla="*/ 162 h 162"/>
                <a:gd name="T2" fmla="*/ 2 w 4"/>
                <a:gd name="T3" fmla="*/ 162 h 162"/>
                <a:gd name="T4" fmla="*/ 2 w 4"/>
                <a:gd name="T5" fmla="*/ 162 h 162"/>
                <a:gd name="T6" fmla="*/ 4 w 4"/>
                <a:gd name="T7" fmla="*/ 160 h 162"/>
                <a:gd name="T8" fmla="*/ 4 w 4"/>
                <a:gd name="T9" fmla="*/ 2 h 162"/>
                <a:gd name="T10" fmla="*/ 2 w 4"/>
                <a:gd name="T11" fmla="*/ 0 h 162"/>
                <a:gd name="T12" fmla="*/ 0 w 4"/>
                <a:gd name="T13" fmla="*/ 2 h 162"/>
                <a:gd name="T14" fmla="*/ 0 w 4"/>
                <a:gd name="T15" fmla="*/ 160 h 162"/>
                <a:gd name="T16" fmla="*/ 2 w 4"/>
                <a:gd name="T17" fmla="*/ 162 h 162"/>
                <a:gd name="T18" fmla="*/ 2 w 4"/>
                <a:gd name="T19" fmla="*/ 162 h 162"/>
                <a:gd name="T20" fmla="*/ 2 w 4"/>
                <a:gd name="T21" fmla="*/ 162 h 162"/>
                <a:gd name="T22" fmla="*/ 2 w 4"/>
                <a:gd name="T2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62">
                  <a:moveTo>
                    <a:pt x="2" y="162"/>
                  </a:moveTo>
                  <a:lnTo>
                    <a:pt x="2" y="162"/>
                  </a:lnTo>
                  <a:lnTo>
                    <a:pt x="2" y="162"/>
                  </a:lnTo>
                  <a:cubicBezTo>
                    <a:pt x="3" y="162"/>
                    <a:pt x="4" y="161"/>
                    <a:pt x="4" y="160"/>
                  </a:cubicBezTo>
                  <a:lnTo>
                    <a:pt x="4" y="2"/>
                  </a:lnTo>
                  <a:cubicBezTo>
                    <a:pt x="4" y="1"/>
                    <a:pt x="3" y="0"/>
                    <a:pt x="2" y="0"/>
                  </a:cubicBezTo>
                  <a:cubicBezTo>
                    <a:pt x="1" y="0"/>
                    <a:pt x="0" y="1"/>
                    <a:pt x="0" y="2"/>
                  </a:cubicBezTo>
                  <a:lnTo>
                    <a:pt x="0" y="160"/>
                  </a:lnTo>
                  <a:cubicBezTo>
                    <a:pt x="0" y="161"/>
                    <a:pt x="1" y="162"/>
                    <a:pt x="2" y="162"/>
                  </a:cubicBezTo>
                  <a:lnTo>
                    <a:pt x="2" y="162"/>
                  </a:lnTo>
                  <a:close/>
                  <a:moveTo>
                    <a:pt x="2" y="162"/>
                  </a:moveTo>
                  <a:lnTo>
                    <a:pt x="2" y="16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1" name="Freeform 74"/>
            <p:cNvSpPr>
              <a:spLocks noEditPoints="1"/>
            </p:cNvSpPr>
            <p:nvPr/>
          </p:nvSpPr>
          <p:spPr bwMode="auto">
            <a:xfrm>
              <a:off x="6011863" y="2473326"/>
              <a:ext cx="47625" cy="1708150"/>
            </a:xfrm>
            <a:custGeom>
              <a:avLst/>
              <a:gdLst>
                <a:gd name="T0" fmla="*/ 2 w 4"/>
                <a:gd name="T1" fmla="*/ 142 h 142"/>
                <a:gd name="T2" fmla="*/ 2 w 4"/>
                <a:gd name="T3" fmla="*/ 142 h 142"/>
                <a:gd name="T4" fmla="*/ 2 w 4"/>
                <a:gd name="T5" fmla="*/ 142 h 142"/>
                <a:gd name="T6" fmla="*/ 4 w 4"/>
                <a:gd name="T7" fmla="*/ 140 h 142"/>
                <a:gd name="T8" fmla="*/ 4 w 4"/>
                <a:gd name="T9" fmla="*/ 2 h 142"/>
                <a:gd name="T10" fmla="*/ 2 w 4"/>
                <a:gd name="T11" fmla="*/ 0 h 142"/>
                <a:gd name="T12" fmla="*/ 0 w 4"/>
                <a:gd name="T13" fmla="*/ 2 h 142"/>
                <a:gd name="T14" fmla="*/ 0 w 4"/>
                <a:gd name="T15" fmla="*/ 140 h 142"/>
                <a:gd name="T16" fmla="*/ 2 w 4"/>
                <a:gd name="T17" fmla="*/ 142 h 142"/>
                <a:gd name="T18" fmla="*/ 2 w 4"/>
                <a:gd name="T19" fmla="*/ 142 h 142"/>
                <a:gd name="T20" fmla="*/ 2 w 4"/>
                <a:gd name="T21" fmla="*/ 142 h 142"/>
                <a:gd name="T22" fmla="*/ 2 w 4"/>
                <a:gd name="T2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42">
                  <a:moveTo>
                    <a:pt x="2" y="142"/>
                  </a:moveTo>
                  <a:lnTo>
                    <a:pt x="2" y="142"/>
                  </a:lnTo>
                  <a:lnTo>
                    <a:pt x="2" y="142"/>
                  </a:lnTo>
                  <a:cubicBezTo>
                    <a:pt x="3" y="142"/>
                    <a:pt x="4" y="141"/>
                    <a:pt x="4" y="140"/>
                  </a:cubicBezTo>
                  <a:lnTo>
                    <a:pt x="4" y="2"/>
                  </a:lnTo>
                  <a:cubicBezTo>
                    <a:pt x="4" y="1"/>
                    <a:pt x="3" y="0"/>
                    <a:pt x="2" y="0"/>
                  </a:cubicBezTo>
                  <a:cubicBezTo>
                    <a:pt x="1" y="0"/>
                    <a:pt x="0" y="1"/>
                    <a:pt x="0" y="2"/>
                  </a:cubicBezTo>
                  <a:lnTo>
                    <a:pt x="0" y="140"/>
                  </a:lnTo>
                  <a:cubicBezTo>
                    <a:pt x="0" y="141"/>
                    <a:pt x="1" y="142"/>
                    <a:pt x="2" y="142"/>
                  </a:cubicBezTo>
                  <a:lnTo>
                    <a:pt x="2" y="142"/>
                  </a:lnTo>
                  <a:close/>
                  <a:moveTo>
                    <a:pt x="2" y="142"/>
                  </a:moveTo>
                  <a:lnTo>
                    <a:pt x="2" y="142"/>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2" name="Freeform 75"/>
            <p:cNvSpPr>
              <a:spLocks noEditPoints="1"/>
            </p:cNvSpPr>
            <p:nvPr/>
          </p:nvSpPr>
          <p:spPr bwMode="auto">
            <a:xfrm>
              <a:off x="5929313" y="2809876"/>
              <a:ext cx="47625" cy="1371600"/>
            </a:xfrm>
            <a:custGeom>
              <a:avLst/>
              <a:gdLst>
                <a:gd name="T0" fmla="*/ 2 w 4"/>
                <a:gd name="T1" fmla="*/ 114 h 114"/>
                <a:gd name="T2" fmla="*/ 2 w 4"/>
                <a:gd name="T3" fmla="*/ 114 h 114"/>
                <a:gd name="T4" fmla="*/ 2 w 4"/>
                <a:gd name="T5" fmla="*/ 114 h 114"/>
                <a:gd name="T6" fmla="*/ 4 w 4"/>
                <a:gd name="T7" fmla="*/ 112 h 114"/>
                <a:gd name="T8" fmla="*/ 4 w 4"/>
                <a:gd name="T9" fmla="*/ 2 h 114"/>
                <a:gd name="T10" fmla="*/ 2 w 4"/>
                <a:gd name="T11" fmla="*/ 0 h 114"/>
                <a:gd name="T12" fmla="*/ 0 w 4"/>
                <a:gd name="T13" fmla="*/ 2 h 114"/>
                <a:gd name="T14" fmla="*/ 0 w 4"/>
                <a:gd name="T15" fmla="*/ 112 h 114"/>
                <a:gd name="T16" fmla="*/ 2 w 4"/>
                <a:gd name="T17" fmla="*/ 114 h 114"/>
                <a:gd name="T18" fmla="*/ 2 w 4"/>
                <a:gd name="T19" fmla="*/ 114 h 114"/>
                <a:gd name="T20" fmla="*/ 2 w 4"/>
                <a:gd name="T21" fmla="*/ 114 h 114"/>
                <a:gd name="T22" fmla="*/ 2 w 4"/>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14">
                  <a:moveTo>
                    <a:pt x="2" y="114"/>
                  </a:moveTo>
                  <a:lnTo>
                    <a:pt x="2" y="114"/>
                  </a:lnTo>
                  <a:lnTo>
                    <a:pt x="2" y="114"/>
                  </a:lnTo>
                  <a:cubicBezTo>
                    <a:pt x="3" y="114"/>
                    <a:pt x="4" y="113"/>
                    <a:pt x="4" y="112"/>
                  </a:cubicBezTo>
                  <a:lnTo>
                    <a:pt x="4" y="2"/>
                  </a:lnTo>
                  <a:cubicBezTo>
                    <a:pt x="4" y="1"/>
                    <a:pt x="3" y="0"/>
                    <a:pt x="2" y="0"/>
                  </a:cubicBezTo>
                  <a:cubicBezTo>
                    <a:pt x="1" y="0"/>
                    <a:pt x="0" y="1"/>
                    <a:pt x="0" y="2"/>
                  </a:cubicBezTo>
                  <a:lnTo>
                    <a:pt x="0" y="112"/>
                  </a:lnTo>
                  <a:cubicBezTo>
                    <a:pt x="0" y="113"/>
                    <a:pt x="1" y="114"/>
                    <a:pt x="2" y="114"/>
                  </a:cubicBezTo>
                  <a:lnTo>
                    <a:pt x="2" y="114"/>
                  </a:lnTo>
                  <a:close/>
                  <a:moveTo>
                    <a:pt x="2" y="114"/>
                  </a:moveTo>
                  <a:lnTo>
                    <a:pt x="2" y="11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3" name="Freeform 76"/>
            <p:cNvSpPr>
              <a:spLocks noEditPoints="1"/>
            </p:cNvSpPr>
            <p:nvPr/>
          </p:nvSpPr>
          <p:spPr bwMode="auto">
            <a:xfrm>
              <a:off x="5846763" y="3001963"/>
              <a:ext cx="47625" cy="1179513"/>
            </a:xfrm>
            <a:custGeom>
              <a:avLst/>
              <a:gdLst>
                <a:gd name="T0" fmla="*/ 2 w 4"/>
                <a:gd name="T1" fmla="*/ 98 h 98"/>
                <a:gd name="T2" fmla="*/ 2 w 4"/>
                <a:gd name="T3" fmla="*/ 98 h 98"/>
                <a:gd name="T4" fmla="*/ 2 w 4"/>
                <a:gd name="T5" fmla="*/ 98 h 98"/>
                <a:gd name="T6" fmla="*/ 4 w 4"/>
                <a:gd name="T7" fmla="*/ 96 h 98"/>
                <a:gd name="T8" fmla="*/ 4 w 4"/>
                <a:gd name="T9" fmla="*/ 2 h 98"/>
                <a:gd name="T10" fmla="*/ 2 w 4"/>
                <a:gd name="T11" fmla="*/ 0 h 98"/>
                <a:gd name="T12" fmla="*/ 0 w 4"/>
                <a:gd name="T13" fmla="*/ 2 h 98"/>
                <a:gd name="T14" fmla="*/ 0 w 4"/>
                <a:gd name="T15" fmla="*/ 96 h 98"/>
                <a:gd name="T16" fmla="*/ 2 w 4"/>
                <a:gd name="T17" fmla="*/ 98 h 98"/>
                <a:gd name="T18" fmla="*/ 2 w 4"/>
                <a:gd name="T19" fmla="*/ 98 h 98"/>
                <a:gd name="T20" fmla="*/ 2 w 4"/>
                <a:gd name="T21" fmla="*/ 98 h 98"/>
                <a:gd name="T22" fmla="*/ 2 w 4"/>
                <a:gd name="T2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8">
                  <a:moveTo>
                    <a:pt x="2" y="98"/>
                  </a:moveTo>
                  <a:lnTo>
                    <a:pt x="2" y="98"/>
                  </a:lnTo>
                  <a:lnTo>
                    <a:pt x="2" y="98"/>
                  </a:lnTo>
                  <a:cubicBezTo>
                    <a:pt x="3" y="98"/>
                    <a:pt x="4" y="97"/>
                    <a:pt x="4" y="96"/>
                  </a:cubicBezTo>
                  <a:lnTo>
                    <a:pt x="4" y="2"/>
                  </a:lnTo>
                  <a:cubicBezTo>
                    <a:pt x="4" y="1"/>
                    <a:pt x="3" y="0"/>
                    <a:pt x="2" y="0"/>
                  </a:cubicBezTo>
                  <a:cubicBezTo>
                    <a:pt x="1" y="0"/>
                    <a:pt x="0" y="1"/>
                    <a:pt x="0" y="2"/>
                  </a:cubicBezTo>
                  <a:lnTo>
                    <a:pt x="0" y="96"/>
                  </a:lnTo>
                  <a:cubicBezTo>
                    <a:pt x="0" y="97"/>
                    <a:pt x="1" y="98"/>
                    <a:pt x="2" y="98"/>
                  </a:cubicBezTo>
                  <a:lnTo>
                    <a:pt x="2" y="98"/>
                  </a:lnTo>
                  <a:close/>
                  <a:moveTo>
                    <a:pt x="2" y="98"/>
                  </a:moveTo>
                  <a:lnTo>
                    <a:pt x="2" y="98"/>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4" name="Freeform 77"/>
            <p:cNvSpPr>
              <a:spLocks noEditPoints="1"/>
            </p:cNvSpPr>
            <p:nvPr/>
          </p:nvSpPr>
          <p:spPr bwMode="auto">
            <a:xfrm>
              <a:off x="5762625" y="2870201"/>
              <a:ext cx="47625" cy="1311275"/>
            </a:xfrm>
            <a:custGeom>
              <a:avLst/>
              <a:gdLst>
                <a:gd name="T0" fmla="*/ 2 w 4"/>
                <a:gd name="T1" fmla="*/ 109 h 109"/>
                <a:gd name="T2" fmla="*/ 2 w 4"/>
                <a:gd name="T3" fmla="*/ 109 h 109"/>
                <a:gd name="T4" fmla="*/ 2 w 4"/>
                <a:gd name="T5" fmla="*/ 109 h 109"/>
                <a:gd name="T6" fmla="*/ 4 w 4"/>
                <a:gd name="T7" fmla="*/ 107 h 109"/>
                <a:gd name="T8" fmla="*/ 4 w 4"/>
                <a:gd name="T9" fmla="*/ 2 h 109"/>
                <a:gd name="T10" fmla="*/ 2 w 4"/>
                <a:gd name="T11" fmla="*/ 0 h 109"/>
                <a:gd name="T12" fmla="*/ 0 w 4"/>
                <a:gd name="T13" fmla="*/ 2 h 109"/>
                <a:gd name="T14" fmla="*/ 0 w 4"/>
                <a:gd name="T15" fmla="*/ 107 h 109"/>
                <a:gd name="T16" fmla="*/ 2 w 4"/>
                <a:gd name="T17" fmla="*/ 109 h 109"/>
                <a:gd name="T18" fmla="*/ 2 w 4"/>
                <a:gd name="T19" fmla="*/ 109 h 109"/>
                <a:gd name="T20" fmla="*/ 2 w 4"/>
                <a:gd name="T21" fmla="*/ 109 h 109"/>
                <a:gd name="T22" fmla="*/ 2 w 4"/>
                <a:gd name="T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9">
                  <a:moveTo>
                    <a:pt x="2" y="109"/>
                  </a:moveTo>
                  <a:lnTo>
                    <a:pt x="2" y="109"/>
                  </a:lnTo>
                  <a:lnTo>
                    <a:pt x="2" y="109"/>
                  </a:lnTo>
                  <a:cubicBezTo>
                    <a:pt x="3" y="109"/>
                    <a:pt x="4" y="108"/>
                    <a:pt x="4" y="107"/>
                  </a:cubicBezTo>
                  <a:lnTo>
                    <a:pt x="4" y="2"/>
                  </a:lnTo>
                  <a:cubicBezTo>
                    <a:pt x="4" y="1"/>
                    <a:pt x="3" y="0"/>
                    <a:pt x="2" y="0"/>
                  </a:cubicBezTo>
                  <a:cubicBezTo>
                    <a:pt x="1" y="0"/>
                    <a:pt x="0" y="1"/>
                    <a:pt x="0" y="2"/>
                  </a:cubicBezTo>
                  <a:lnTo>
                    <a:pt x="0" y="107"/>
                  </a:lnTo>
                  <a:cubicBezTo>
                    <a:pt x="0" y="108"/>
                    <a:pt x="1" y="109"/>
                    <a:pt x="2" y="109"/>
                  </a:cubicBezTo>
                  <a:lnTo>
                    <a:pt x="2" y="109"/>
                  </a:lnTo>
                  <a:close/>
                  <a:moveTo>
                    <a:pt x="2" y="109"/>
                  </a:moveTo>
                  <a:lnTo>
                    <a:pt x="2" y="109"/>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5" name="Freeform 78"/>
            <p:cNvSpPr>
              <a:spLocks noEditPoints="1"/>
            </p:cNvSpPr>
            <p:nvPr/>
          </p:nvSpPr>
          <p:spPr bwMode="auto">
            <a:xfrm>
              <a:off x="5680075" y="3579813"/>
              <a:ext cx="47625" cy="601663"/>
            </a:xfrm>
            <a:custGeom>
              <a:avLst/>
              <a:gdLst>
                <a:gd name="T0" fmla="*/ 2 w 4"/>
                <a:gd name="T1" fmla="*/ 50 h 50"/>
                <a:gd name="T2" fmla="*/ 2 w 4"/>
                <a:gd name="T3" fmla="*/ 50 h 50"/>
                <a:gd name="T4" fmla="*/ 2 w 4"/>
                <a:gd name="T5" fmla="*/ 50 h 50"/>
                <a:gd name="T6" fmla="*/ 4 w 4"/>
                <a:gd name="T7" fmla="*/ 48 h 50"/>
                <a:gd name="T8" fmla="*/ 4 w 4"/>
                <a:gd name="T9" fmla="*/ 2 h 50"/>
                <a:gd name="T10" fmla="*/ 2 w 4"/>
                <a:gd name="T11" fmla="*/ 0 h 50"/>
                <a:gd name="T12" fmla="*/ 0 w 4"/>
                <a:gd name="T13" fmla="*/ 2 h 50"/>
                <a:gd name="T14" fmla="*/ 0 w 4"/>
                <a:gd name="T15" fmla="*/ 48 h 50"/>
                <a:gd name="T16" fmla="*/ 2 w 4"/>
                <a:gd name="T17" fmla="*/ 50 h 50"/>
                <a:gd name="T18" fmla="*/ 2 w 4"/>
                <a:gd name="T19" fmla="*/ 50 h 50"/>
                <a:gd name="T20" fmla="*/ 2 w 4"/>
                <a:gd name="T21" fmla="*/ 50 h 50"/>
                <a:gd name="T22" fmla="*/ 2 w 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0">
                  <a:moveTo>
                    <a:pt x="2" y="50"/>
                  </a:moveTo>
                  <a:lnTo>
                    <a:pt x="2" y="50"/>
                  </a:lnTo>
                  <a:lnTo>
                    <a:pt x="2" y="50"/>
                  </a:lnTo>
                  <a:cubicBezTo>
                    <a:pt x="3" y="50"/>
                    <a:pt x="4" y="49"/>
                    <a:pt x="4" y="48"/>
                  </a:cubicBezTo>
                  <a:lnTo>
                    <a:pt x="4" y="2"/>
                  </a:lnTo>
                  <a:cubicBezTo>
                    <a:pt x="4" y="1"/>
                    <a:pt x="3" y="0"/>
                    <a:pt x="2" y="0"/>
                  </a:cubicBezTo>
                  <a:cubicBezTo>
                    <a:pt x="1" y="0"/>
                    <a:pt x="0" y="1"/>
                    <a:pt x="0" y="2"/>
                  </a:cubicBezTo>
                  <a:lnTo>
                    <a:pt x="0" y="48"/>
                  </a:lnTo>
                  <a:cubicBezTo>
                    <a:pt x="0" y="49"/>
                    <a:pt x="1" y="50"/>
                    <a:pt x="2" y="50"/>
                  </a:cubicBezTo>
                  <a:lnTo>
                    <a:pt x="2" y="50"/>
                  </a:lnTo>
                  <a:close/>
                  <a:moveTo>
                    <a:pt x="2" y="50"/>
                  </a:moveTo>
                  <a:lnTo>
                    <a:pt x="2" y="5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6" name="Freeform 79"/>
            <p:cNvSpPr>
              <a:spLocks noEditPoints="1"/>
            </p:cNvSpPr>
            <p:nvPr/>
          </p:nvSpPr>
          <p:spPr bwMode="auto">
            <a:xfrm>
              <a:off x="5597525" y="3062288"/>
              <a:ext cx="47625" cy="1119188"/>
            </a:xfrm>
            <a:custGeom>
              <a:avLst/>
              <a:gdLst>
                <a:gd name="T0" fmla="*/ 2 w 4"/>
                <a:gd name="T1" fmla="*/ 93 h 93"/>
                <a:gd name="T2" fmla="*/ 2 w 4"/>
                <a:gd name="T3" fmla="*/ 93 h 93"/>
                <a:gd name="T4" fmla="*/ 2 w 4"/>
                <a:gd name="T5" fmla="*/ 93 h 93"/>
                <a:gd name="T6" fmla="*/ 4 w 4"/>
                <a:gd name="T7" fmla="*/ 91 h 93"/>
                <a:gd name="T8" fmla="*/ 4 w 4"/>
                <a:gd name="T9" fmla="*/ 3 h 93"/>
                <a:gd name="T10" fmla="*/ 2 w 4"/>
                <a:gd name="T11" fmla="*/ 0 h 93"/>
                <a:gd name="T12" fmla="*/ 0 w 4"/>
                <a:gd name="T13" fmla="*/ 3 h 93"/>
                <a:gd name="T14" fmla="*/ 0 w 4"/>
                <a:gd name="T15" fmla="*/ 91 h 93"/>
                <a:gd name="T16" fmla="*/ 2 w 4"/>
                <a:gd name="T17" fmla="*/ 93 h 93"/>
                <a:gd name="T18" fmla="*/ 2 w 4"/>
                <a:gd name="T19" fmla="*/ 93 h 93"/>
                <a:gd name="T20" fmla="*/ 2 w 4"/>
                <a:gd name="T21" fmla="*/ 93 h 93"/>
                <a:gd name="T22" fmla="*/ 2 w 4"/>
                <a:gd name="T2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3">
                  <a:moveTo>
                    <a:pt x="2" y="93"/>
                  </a:moveTo>
                  <a:lnTo>
                    <a:pt x="2" y="93"/>
                  </a:lnTo>
                  <a:lnTo>
                    <a:pt x="2" y="93"/>
                  </a:lnTo>
                  <a:cubicBezTo>
                    <a:pt x="3" y="93"/>
                    <a:pt x="4" y="92"/>
                    <a:pt x="4" y="91"/>
                  </a:cubicBezTo>
                  <a:lnTo>
                    <a:pt x="4" y="3"/>
                  </a:lnTo>
                  <a:cubicBezTo>
                    <a:pt x="4" y="1"/>
                    <a:pt x="3" y="0"/>
                    <a:pt x="2" y="0"/>
                  </a:cubicBezTo>
                  <a:cubicBezTo>
                    <a:pt x="1" y="0"/>
                    <a:pt x="0" y="1"/>
                    <a:pt x="0" y="3"/>
                  </a:cubicBezTo>
                  <a:lnTo>
                    <a:pt x="0" y="91"/>
                  </a:lnTo>
                  <a:cubicBezTo>
                    <a:pt x="0" y="92"/>
                    <a:pt x="1" y="93"/>
                    <a:pt x="2" y="93"/>
                  </a:cubicBezTo>
                  <a:lnTo>
                    <a:pt x="2" y="93"/>
                  </a:lnTo>
                  <a:close/>
                  <a:moveTo>
                    <a:pt x="2" y="93"/>
                  </a:moveTo>
                  <a:lnTo>
                    <a:pt x="2" y="93"/>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7" name="Freeform 80"/>
            <p:cNvSpPr>
              <a:spLocks noEditPoints="1"/>
            </p:cNvSpPr>
            <p:nvPr/>
          </p:nvSpPr>
          <p:spPr bwMode="auto">
            <a:xfrm>
              <a:off x="5514975" y="2978151"/>
              <a:ext cx="47625" cy="1203325"/>
            </a:xfrm>
            <a:custGeom>
              <a:avLst/>
              <a:gdLst>
                <a:gd name="T0" fmla="*/ 2 w 4"/>
                <a:gd name="T1" fmla="*/ 100 h 100"/>
                <a:gd name="T2" fmla="*/ 2 w 4"/>
                <a:gd name="T3" fmla="*/ 100 h 100"/>
                <a:gd name="T4" fmla="*/ 2 w 4"/>
                <a:gd name="T5" fmla="*/ 100 h 100"/>
                <a:gd name="T6" fmla="*/ 4 w 4"/>
                <a:gd name="T7" fmla="*/ 98 h 100"/>
                <a:gd name="T8" fmla="*/ 4 w 4"/>
                <a:gd name="T9" fmla="*/ 2 h 100"/>
                <a:gd name="T10" fmla="*/ 2 w 4"/>
                <a:gd name="T11" fmla="*/ 0 h 100"/>
                <a:gd name="T12" fmla="*/ 0 w 4"/>
                <a:gd name="T13" fmla="*/ 2 h 100"/>
                <a:gd name="T14" fmla="*/ 0 w 4"/>
                <a:gd name="T15" fmla="*/ 98 h 100"/>
                <a:gd name="T16" fmla="*/ 2 w 4"/>
                <a:gd name="T17" fmla="*/ 100 h 100"/>
                <a:gd name="T18" fmla="*/ 2 w 4"/>
                <a:gd name="T19" fmla="*/ 100 h 100"/>
                <a:gd name="T20" fmla="*/ 2 w 4"/>
                <a:gd name="T21" fmla="*/ 100 h 100"/>
                <a:gd name="T22" fmla="*/ 2 w 4"/>
                <a:gd name="T2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0">
                  <a:moveTo>
                    <a:pt x="2" y="100"/>
                  </a:moveTo>
                  <a:lnTo>
                    <a:pt x="2" y="100"/>
                  </a:lnTo>
                  <a:lnTo>
                    <a:pt x="2" y="100"/>
                  </a:lnTo>
                  <a:cubicBezTo>
                    <a:pt x="3" y="100"/>
                    <a:pt x="4" y="99"/>
                    <a:pt x="4" y="98"/>
                  </a:cubicBezTo>
                  <a:lnTo>
                    <a:pt x="4" y="2"/>
                  </a:lnTo>
                  <a:cubicBezTo>
                    <a:pt x="4" y="1"/>
                    <a:pt x="3" y="0"/>
                    <a:pt x="2" y="0"/>
                  </a:cubicBezTo>
                  <a:cubicBezTo>
                    <a:pt x="1" y="0"/>
                    <a:pt x="0" y="1"/>
                    <a:pt x="0" y="2"/>
                  </a:cubicBezTo>
                  <a:lnTo>
                    <a:pt x="0" y="98"/>
                  </a:lnTo>
                  <a:cubicBezTo>
                    <a:pt x="0" y="99"/>
                    <a:pt x="1" y="100"/>
                    <a:pt x="2" y="100"/>
                  </a:cubicBezTo>
                  <a:lnTo>
                    <a:pt x="2" y="100"/>
                  </a:lnTo>
                  <a:close/>
                  <a:moveTo>
                    <a:pt x="2" y="100"/>
                  </a:moveTo>
                  <a:lnTo>
                    <a:pt x="2" y="10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8" name="Freeform 81"/>
            <p:cNvSpPr>
              <a:spLocks noEditPoints="1"/>
            </p:cNvSpPr>
            <p:nvPr/>
          </p:nvSpPr>
          <p:spPr bwMode="auto">
            <a:xfrm>
              <a:off x="5430838" y="3387726"/>
              <a:ext cx="47625" cy="793750"/>
            </a:xfrm>
            <a:custGeom>
              <a:avLst/>
              <a:gdLst>
                <a:gd name="T0" fmla="*/ 2 w 4"/>
                <a:gd name="T1" fmla="*/ 66 h 66"/>
                <a:gd name="T2" fmla="*/ 2 w 4"/>
                <a:gd name="T3" fmla="*/ 66 h 66"/>
                <a:gd name="T4" fmla="*/ 2 w 4"/>
                <a:gd name="T5" fmla="*/ 66 h 66"/>
                <a:gd name="T6" fmla="*/ 4 w 4"/>
                <a:gd name="T7" fmla="*/ 64 h 66"/>
                <a:gd name="T8" fmla="*/ 4 w 4"/>
                <a:gd name="T9" fmla="*/ 2 h 66"/>
                <a:gd name="T10" fmla="*/ 2 w 4"/>
                <a:gd name="T11" fmla="*/ 0 h 66"/>
                <a:gd name="T12" fmla="*/ 0 w 4"/>
                <a:gd name="T13" fmla="*/ 2 h 66"/>
                <a:gd name="T14" fmla="*/ 0 w 4"/>
                <a:gd name="T15" fmla="*/ 64 h 66"/>
                <a:gd name="T16" fmla="*/ 2 w 4"/>
                <a:gd name="T17" fmla="*/ 66 h 66"/>
                <a:gd name="T18" fmla="*/ 2 w 4"/>
                <a:gd name="T19" fmla="*/ 66 h 66"/>
                <a:gd name="T20" fmla="*/ 2 w 4"/>
                <a:gd name="T21" fmla="*/ 66 h 66"/>
                <a:gd name="T22" fmla="*/ 2 w 4"/>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6">
                  <a:moveTo>
                    <a:pt x="2" y="66"/>
                  </a:moveTo>
                  <a:lnTo>
                    <a:pt x="2" y="66"/>
                  </a:lnTo>
                  <a:lnTo>
                    <a:pt x="2" y="66"/>
                  </a:lnTo>
                  <a:cubicBezTo>
                    <a:pt x="3" y="66"/>
                    <a:pt x="4" y="65"/>
                    <a:pt x="4" y="64"/>
                  </a:cubicBezTo>
                  <a:lnTo>
                    <a:pt x="4" y="2"/>
                  </a:lnTo>
                  <a:cubicBezTo>
                    <a:pt x="4" y="1"/>
                    <a:pt x="3" y="0"/>
                    <a:pt x="2" y="0"/>
                  </a:cubicBezTo>
                  <a:cubicBezTo>
                    <a:pt x="1" y="0"/>
                    <a:pt x="0" y="1"/>
                    <a:pt x="0" y="2"/>
                  </a:cubicBezTo>
                  <a:lnTo>
                    <a:pt x="0" y="64"/>
                  </a:lnTo>
                  <a:cubicBezTo>
                    <a:pt x="0" y="65"/>
                    <a:pt x="1" y="66"/>
                    <a:pt x="2" y="66"/>
                  </a:cubicBezTo>
                  <a:lnTo>
                    <a:pt x="2" y="66"/>
                  </a:lnTo>
                  <a:close/>
                  <a:moveTo>
                    <a:pt x="2" y="66"/>
                  </a:moveTo>
                  <a:lnTo>
                    <a:pt x="2" y="66"/>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9" name="Freeform 82"/>
            <p:cNvSpPr>
              <a:spLocks noEditPoints="1"/>
            </p:cNvSpPr>
            <p:nvPr/>
          </p:nvSpPr>
          <p:spPr bwMode="auto">
            <a:xfrm>
              <a:off x="5348288" y="3771901"/>
              <a:ext cx="47625" cy="409575"/>
            </a:xfrm>
            <a:custGeom>
              <a:avLst/>
              <a:gdLst>
                <a:gd name="T0" fmla="*/ 2 w 4"/>
                <a:gd name="T1" fmla="*/ 34 h 34"/>
                <a:gd name="T2" fmla="*/ 2 w 4"/>
                <a:gd name="T3" fmla="*/ 34 h 34"/>
                <a:gd name="T4" fmla="*/ 2 w 4"/>
                <a:gd name="T5" fmla="*/ 34 h 34"/>
                <a:gd name="T6" fmla="*/ 4 w 4"/>
                <a:gd name="T7" fmla="*/ 32 h 34"/>
                <a:gd name="T8" fmla="*/ 4 w 4"/>
                <a:gd name="T9" fmla="*/ 3 h 34"/>
                <a:gd name="T10" fmla="*/ 2 w 4"/>
                <a:gd name="T11" fmla="*/ 0 h 34"/>
                <a:gd name="T12" fmla="*/ 0 w 4"/>
                <a:gd name="T13" fmla="*/ 2 h 34"/>
                <a:gd name="T14" fmla="*/ 0 w 4"/>
                <a:gd name="T15" fmla="*/ 32 h 34"/>
                <a:gd name="T16" fmla="*/ 2 w 4"/>
                <a:gd name="T17" fmla="*/ 34 h 34"/>
                <a:gd name="T18" fmla="*/ 2 w 4"/>
                <a:gd name="T19" fmla="*/ 34 h 34"/>
                <a:gd name="T20" fmla="*/ 2 w 4"/>
                <a:gd name="T21" fmla="*/ 34 h 34"/>
                <a:gd name="T22" fmla="*/ 2 w 4"/>
                <a:gd name="T2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4">
                  <a:moveTo>
                    <a:pt x="2" y="34"/>
                  </a:moveTo>
                  <a:lnTo>
                    <a:pt x="2" y="34"/>
                  </a:lnTo>
                  <a:lnTo>
                    <a:pt x="2" y="34"/>
                  </a:lnTo>
                  <a:cubicBezTo>
                    <a:pt x="3" y="34"/>
                    <a:pt x="4" y="33"/>
                    <a:pt x="4" y="32"/>
                  </a:cubicBezTo>
                  <a:lnTo>
                    <a:pt x="4" y="3"/>
                  </a:lnTo>
                  <a:cubicBezTo>
                    <a:pt x="4" y="1"/>
                    <a:pt x="3" y="0"/>
                    <a:pt x="2" y="0"/>
                  </a:cubicBezTo>
                  <a:cubicBezTo>
                    <a:pt x="1" y="0"/>
                    <a:pt x="0" y="1"/>
                    <a:pt x="0" y="2"/>
                  </a:cubicBezTo>
                  <a:lnTo>
                    <a:pt x="0" y="32"/>
                  </a:lnTo>
                  <a:cubicBezTo>
                    <a:pt x="0" y="33"/>
                    <a:pt x="1" y="34"/>
                    <a:pt x="2" y="34"/>
                  </a:cubicBezTo>
                  <a:lnTo>
                    <a:pt x="2" y="34"/>
                  </a:lnTo>
                  <a:close/>
                  <a:moveTo>
                    <a:pt x="2" y="34"/>
                  </a:moveTo>
                  <a:lnTo>
                    <a:pt x="2" y="34"/>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0" name="Freeform 83"/>
            <p:cNvSpPr>
              <a:spLocks noEditPoints="1"/>
            </p:cNvSpPr>
            <p:nvPr/>
          </p:nvSpPr>
          <p:spPr bwMode="auto">
            <a:xfrm>
              <a:off x="5265738" y="3941763"/>
              <a:ext cx="47625" cy="239713"/>
            </a:xfrm>
            <a:custGeom>
              <a:avLst/>
              <a:gdLst>
                <a:gd name="T0" fmla="*/ 2 w 4"/>
                <a:gd name="T1" fmla="*/ 20 h 20"/>
                <a:gd name="T2" fmla="*/ 2 w 4"/>
                <a:gd name="T3" fmla="*/ 20 h 20"/>
                <a:gd name="T4" fmla="*/ 2 w 4"/>
                <a:gd name="T5" fmla="*/ 20 h 20"/>
                <a:gd name="T6" fmla="*/ 4 w 4"/>
                <a:gd name="T7" fmla="*/ 18 h 20"/>
                <a:gd name="T8" fmla="*/ 4 w 4"/>
                <a:gd name="T9" fmla="*/ 3 h 20"/>
                <a:gd name="T10" fmla="*/ 2 w 4"/>
                <a:gd name="T11" fmla="*/ 0 h 20"/>
                <a:gd name="T12" fmla="*/ 0 w 4"/>
                <a:gd name="T13" fmla="*/ 3 h 20"/>
                <a:gd name="T14" fmla="*/ 0 w 4"/>
                <a:gd name="T15" fmla="*/ 18 h 20"/>
                <a:gd name="T16" fmla="*/ 2 w 4"/>
                <a:gd name="T17" fmla="*/ 20 h 20"/>
                <a:gd name="T18" fmla="*/ 2 w 4"/>
                <a:gd name="T19" fmla="*/ 20 h 20"/>
                <a:gd name="T20" fmla="*/ 2 w 4"/>
                <a:gd name="T21" fmla="*/ 20 h 20"/>
                <a:gd name="T22" fmla="*/ 2 w 4"/>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0">
                  <a:moveTo>
                    <a:pt x="2" y="20"/>
                  </a:moveTo>
                  <a:lnTo>
                    <a:pt x="2" y="20"/>
                  </a:lnTo>
                  <a:lnTo>
                    <a:pt x="2" y="20"/>
                  </a:lnTo>
                  <a:cubicBezTo>
                    <a:pt x="3" y="20"/>
                    <a:pt x="4" y="19"/>
                    <a:pt x="4" y="18"/>
                  </a:cubicBezTo>
                  <a:lnTo>
                    <a:pt x="4" y="3"/>
                  </a:lnTo>
                  <a:cubicBezTo>
                    <a:pt x="4" y="1"/>
                    <a:pt x="3" y="0"/>
                    <a:pt x="2" y="0"/>
                  </a:cubicBezTo>
                  <a:cubicBezTo>
                    <a:pt x="1" y="0"/>
                    <a:pt x="0" y="1"/>
                    <a:pt x="0" y="3"/>
                  </a:cubicBezTo>
                  <a:lnTo>
                    <a:pt x="0" y="18"/>
                  </a:lnTo>
                  <a:cubicBezTo>
                    <a:pt x="0" y="19"/>
                    <a:pt x="0" y="20"/>
                    <a:pt x="2" y="20"/>
                  </a:cubicBezTo>
                  <a:lnTo>
                    <a:pt x="2" y="20"/>
                  </a:lnTo>
                  <a:close/>
                  <a:moveTo>
                    <a:pt x="2" y="20"/>
                  </a:moveTo>
                  <a:lnTo>
                    <a:pt x="2" y="2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 name="Slide Number Placeholder 1"/>
          <p:cNvSpPr>
            <a:spLocks noGrp="1"/>
          </p:cNvSpPr>
          <p:nvPr>
            <p:ph type="sldNum" sz="quarter" idx="4"/>
          </p:nvPr>
        </p:nvSpPr>
        <p:spPr/>
        <p:txBody>
          <a:bodyPr/>
          <a:lstStyle/>
          <a:p>
            <a:pPr defTabSz="685783"/>
            <a:fld id="{77513DED-9F41-6D4C-AADB-00EAAC4B4386}" type="slidenum">
              <a:rPr lang="en-US"/>
              <a:pPr defTabSz="685783"/>
              <a:t>15</a:t>
            </a:fld>
            <a:endParaRPr lang="en-US"/>
          </a:p>
        </p:txBody>
      </p:sp>
    </p:spTree>
    <p:extLst>
      <p:ext uri="{BB962C8B-B14F-4D97-AF65-F5344CB8AC3E}">
        <p14:creationId xmlns:p14="http://schemas.microsoft.com/office/powerpoint/2010/main" val="77720209"/>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down)">
                                      <p:cBhvr>
                                        <p:cTn id="7" dur="7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628C58-D343-42BF-8EDD-4CD9B3FB32D7}"/>
              </a:ext>
            </a:extLst>
          </p:cNvPr>
          <p:cNvSpPr>
            <a:spLocks noGrp="1"/>
          </p:cNvSpPr>
          <p:nvPr>
            <p:ph type="body" sz="quarter" idx="15"/>
          </p:nvPr>
        </p:nvSpPr>
        <p:spPr>
          <a:xfrm>
            <a:off x="1828801" y="2040286"/>
            <a:ext cx="5486400" cy="855664"/>
          </a:xfrm>
        </p:spPr>
        <p:txBody>
          <a:bodyPr/>
          <a:lstStyle/>
          <a:p>
            <a:r>
              <a:rPr lang="id-ID" b="1" dirty="0"/>
              <a:t>Setelah melihat rincian biaya di atas, maka rincian modal usaha yang dibutuhkan dalam satu bulan berjalan terhitung dengan modal adalah : </a:t>
            </a:r>
            <a:endParaRPr lang="en-US" b="1" dirty="0"/>
          </a:p>
          <a:p>
            <a:endParaRPr lang="en-US" b="1" dirty="0"/>
          </a:p>
          <a:p>
            <a:pPr algn="l"/>
            <a:r>
              <a:rPr lang="id-ID" i="1" dirty="0"/>
              <a:t>Biaya Bahan Baku (bulanan) + Biaya Operasional &amp; Upah (bulanan) + Biaya Peralatan, Perlengkapan dan Interior</a:t>
            </a:r>
            <a:endParaRPr lang="en-US" dirty="0"/>
          </a:p>
          <a:p>
            <a:pPr algn="l"/>
            <a:r>
              <a:rPr lang="id-ID" i="1" dirty="0"/>
              <a:t>Rp 4.590.000 + Rp 6.000.000 + Rp 90.115.000 = </a:t>
            </a:r>
            <a:r>
              <a:rPr lang="id-ID" b="1" i="1" dirty="0"/>
              <a:t>Rp 100.705.000</a:t>
            </a:r>
            <a:endParaRPr lang="en-US" dirty="0"/>
          </a:p>
          <a:p>
            <a:pPr algn="l"/>
            <a:r>
              <a:rPr lang="id-ID" b="1" i="1" dirty="0"/>
              <a:t>Modal Awal Yang dibutuhkan adalah Rp 100.705.000</a:t>
            </a:r>
            <a:endParaRPr lang="en-US" dirty="0"/>
          </a:p>
          <a:p>
            <a:pPr algn="l"/>
            <a:r>
              <a:rPr lang="en-US" b="1" i="1" dirty="0"/>
              <a:t>Investor minimal </a:t>
            </a:r>
            <a:r>
              <a:rPr lang="en-US" b="1" i="1" dirty="0" err="1"/>
              <a:t>memiliki</a:t>
            </a:r>
            <a:r>
              <a:rPr lang="en-US" b="1" i="1" dirty="0"/>
              <a:t> 30% dan </a:t>
            </a:r>
            <a:r>
              <a:rPr lang="en-US" b="1" i="1" dirty="0" err="1"/>
              <a:t>maksimal</a:t>
            </a:r>
            <a:r>
              <a:rPr lang="en-US" b="1" i="1" dirty="0"/>
              <a:t> 49% </a:t>
            </a:r>
            <a:r>
              <a:rPr lang="en-US" b="1" i="1" dirty="0" err="1"/>
              <a:t>saham</a:t>
            </a:r>
            <a:r>
              <a:rPr lang="en-US" b="1" i="1" dirty="0"/>
              <a:t> </a:t>
            </a:r>
            <a:r>
              <a:rPr lang="en-US" b="1" i="1" dirty="0" err="1"/>
              <a:t>perusahaan</a:t>
            </a:r>
            <a:r>
              <a:rPr lang="en-US" b="1" i="1" dirty="0"/>
              <a:t>.</a:t>
            </a:r>
          </a:p>
          <a:p>
            <a:pPr algn="l"/>
            <a:r>
              <a:rPr lang="en-US" b="1" i="1" dirty="0" err="1"/>
              <a:t>Bangunan</a:t>
            </a:r>
            <a:r>
              <a:rPr lang="en-US" b="1" i="1" dirty="0"/>
              <a:t> </a:t>
            </a:r>
            <a:r>
              <a:rPr lang="en-US" b="1" i="1" dirty="0" err="1"/>
              <a:t>berserta</a:t>
            </a:r>
            <a:r>
              <a:rPr lang="en-US" b="1" i="1" dirty="0"/>
              <a:t> </a:t>
            </a:r>
            <a:r>
              <a:rPr lang="en-US" b="1" i="1" dirty="0" err="1"/>
              <a:t>sisa</a:t>
            </a:r>
            <a:r>
              <a:rPr lang="en-US" b="1" i="1" dirty="0"/>
              <a:t> </a:t>
            </a:r>
            <a:r>
              <a:rPr lang="en-US" b="1" i="1" dirty="0" err="1"/>
              <a:t>saham</a:t>
            </a:r>
            <a:r>
              <a:rPr lang="en-US" b="1" i="1" dirty="0"/>
              <a:t> </a:t>
            </a:r>
            <a:r>
              <a:rPr lang="en-US" b="1" i="1" dirty="0" err="1"/>
              <a:t>dimiliki</a:t>
            </a:r>
            <a:r>
              <a:rPr lang="en-US" b="1" i="1" dirty="0"/>
              <a:t> oleh </a:t>
            </a:r>
            <a:r>
              <a:rPr lang="en-US" b="1" i="1" dirty="0" err="1"/>
              <a:t>pemilik</a:t>
            </a:r>
            <a:r>
              <a:rPr lang="en-US" b="1" i="1" dirty="0"/>
              <a:t> </a:t>
            </a:r>
            <a:r>
              <a:rPr lang="en-US" b="1" i="1" dirty="0" err="1"/>
              <a:t>perusahaan</a:t>
            </a:r>
            <a:r>
              <a:rPr lang="en-US" b="1" i="1" dirty="0"/>
              <a:t>.</a:t>
            </a:r>
            <a:endParaRPr lang="en-US" dirty="0"/>
          </a:p>
        </p:txBody>
      </p:sp>
      <p:sp>
        <p:nvSpPr>
          <p:cNvPr id="4" name="Title 3">
            <a:extLst>
              <a:ext uri="{FF2B5EF4-FFF2-40B4-BE49-F238E27FC236}">
                <a16:creationId xmlns:a16="http://schemas.microsoft.com/office/drawing/2014/main" id="{A5556D3F-DA34-42FF-B43D-4994B494F72D}"/>
              </a:ext>
            </a:extLst>
          </p:cNvPr>
          <p:cNvSpPr>
            <a:spLocks noGrp="1"/>
          </p:cNvSpPr>
          <p:nvPr>
            <p:ph type="title"/>
          </p:nvPr>
        </p:nvSpPr>
        <p:spPr>
          <a:xfrm>
            <a:off x="1828798" y="1306502"/>
            <a:ext cx="5486403" cy="520701"/>
          </a:xfrm>
        </p:spPr>
        <p:txBody>
          <a:bodyPr/>
          <a:lstStyle/>
          <a:p>
            <a:r>
              <a:rPr lang="en-US" dirty="0"/>
              <a:t>MODAL YANG DIPERLUKAN</a:t>
            </a:r>
          </a:p>
        </p:txBody>
      </p:sp>
    </p:spTree>
    <p:extLst>
      <p:ext uri="{BB962C8B-B14F-4D97-AF65-F5344CB8AC3E}">
        <p14:creationId xmlns:p14="http://schemas.microsoft.com/office/powerpoint/2010/main" val="33114455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080C20-ECAE-48B3-97B1-5682CCC5D0C1}"/>
              </a:ext>
            </a:extLst>
          </p:cNvPr>
          <p:cNvSpPr/>
          <p:nvPr/>
        </p:nvSpPr>
        <p:spPr>
          <a:xfrm>
            <a:off x="6055360" y="0"/>
            <a:ext cx="174752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Subtitle 1"/>
          <p:cNvSpPr>
            <a:spLocks noGrp="1"/>
          </p:cNvSpPr>
          <p:nvPr>
            <p:ph sz="quarter" idx="17"/>
          </p:nvPr>
        </p:nvSpPr>
        <p:spPr/>
        <p:txBody>
          <a:bodyPr/>
          <a:lstStyle/>
          <a:p>
            <a:pPr marL="228476" indent="-228476">
              <a:buFont typeface="+mj-lt"/>
              <a:buAutoNum type="arabicPeriod"/>
            </a:pPr>
            <a:r>
              <a:rPr lang="id-ID" sz="1100" b="1" dirty="0">
                <a:latin typeface="Arial" panose="020B0604020202020204" pitchFamily="34" charset="0"/>
                <a:cs typeface="Arial" panose="020B0604020202020204" pitchFamily="34" charset="0"/>
              </a:rPr>
              <a:t>Memiliki Pasar Yang Luas</a:t>
            </a:r>
          </a:p>
          <a:p>
            <a:pPr lvl="1"/>
            <a:r>
              <a:rPr lang="id-ID" sz="1100" dirty="0">
                <a:effectLst/>
                <a:latin typeface="Arial" panose="020B0604020202020204" pitchFamily="34" charset="0"/>
                <a:ea typeface="Times New Roman" panose="02020603050405020304" pitchFamily="18" charset="0"/>
                <a:cs typeface="Times New Roman" panose="02020603050405020304" pitchFamily="18" charset="0"/>
              </a:rPr>
              <a:t>Bisnis Coffee Shop (cafe) memiliki pasar yang sangat luas. Di mana, semua kalangan dari kelas bawah hingga kelas atas, usia remaja hingga dewasa dapat dipastikan menyukai kopi. Hal inilah yang membuat bisnis ini dapat meraih keuntungan besar.</a:t>
            </a:r>
          </a:p>
          <a:p>
            <a:pPr marL="228600" indent="-228600">
              <a:buFont typeface="+mj-lt"/>
              <a:buAutoNum type="arabicPeriod"/>
            </a:pPr>
            <a:r>
              <a:rPr lang="id-ID" sz="1100" b="1" dirty="0">
                <a:effectLst/>
                <a:latin typeface="Arial" panose="020B0604020202020204" pitchFamily="34" charset="0"/>
                <a:ea typeface="Times New Roman" panose="02020603050405020304" pitchFamily="18" charset="0"/>
                <a:cs typeface="Times New Roman" panose="02020603050405020304" pitchFamily="18" charset="0"/>
              </a:rPr>
              <a:t>Omzet H</a:t>
            </a:r>
            <a:r>
              <a:rPr lang="id-ID" sz="1100" b="1" dirty="0">
                <a:latin typeface="Arial" panose="020B0604020202020204" pitchFamily="34" charset="0"/>
                <a:ea typeface="Times New Roman" panose="02020603050405020304" pitchFamily="18" charset="0"/>
                <a:cs typeface="Times New Roman" panose="02020603050405020304" pitchFamily="18" charset="0"/>
              </a:rPr>
              <a:t>arian Mudah Didapat</a:t>
            </a:r>
          </a:p>
          <a:p>
            <a:pPr lvl="1"/>
            <a:r>
              <a:rPr lang="id-ID" sz="1100" dirty="0">
                <a:effectLst/>
                <a:latin typeface="Arial" panose="020B0604020202020204" pitchFamily="34" charset="0"/>
                <a:ea typeface="Times New Roman" panose="02020603050405020304" pitchFamily="18" charset="0"/>
                <a:cs typeface="Times New Roman" panose="02020603050405020304" pitchFamily="18" charset="0"/>
              </a:rPr>
              <a:t>Beberda dengan bisnis lainnya, bisnis coffee shop sangat memungkinkan untuk mendapatkan keuntungan atau omzet perhari. Karena kebutuhan orang untuk meminum kopi itu setiap hari. Kebiasaaan meminum kopi di pagi hari juga memungkinkan untuk meraih omzet harian yang lebih besar dibanding bisnis lainnya</a:t>
            </a:r>
            <a:r>
              <a:rPr lang="id-ID" dirty="0">
                <a:effectLst/>
                <a:latin typeface="Arial" panose="020B0604020202020204" pitchFamily="34" charset="0"/>
                <a:ea typeface="Times New Roman" panose="02020603050405020304" pitchFamily="18" charset="0"/>
                <a:cs typeface="Times New Roman" panose="02020603050405020304" pitchFamily="18" charset="0"/>
              </a:rPr>
              <a:t>.</a:t>
            </a:r>
            <a:endParaRPr lang="en-ID"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algn="l">
              <a:lnSpc>
                <a:spcPct val="105000"/>
              </a:lnSpc>
              <a:spcAft>
                <a:spcPts val="800"/>
              </a:spcAft>
            </a:pPr>
            <a:r>
              <a:rPr lang="id-ID"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ID" sz="11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US" dirty="0"/>
          </a:p>
        </p:txBody>
      </p:sp>
      <p:sp>
        <p:nvSpPr>
          <p:cNvPr id="4" name="Title 3"/>
          <p:cNvSpPr>
            <a:spLocks noGrp="1"/>
          </p:cNvSpPr>
          <p:nvPr>
            <p:ph type="title"/>
          </p:nvPr>
        </p:nvSpPr>
        <p:spPr>
          <a:xfrm>
            <a:off x="318670" y="628652"/>
            <a:ext cx="7901399" cy="381000"/>
          </a:xfrm>
        </p:spPr>
        <p:txBody>
          <a:bodyPr/>
          <a:lstStyle/>
          <a:p>
            <a:r>
              <a:rPr lang="id-ID" dirty="0"/>
              <a:t>Mengapa Harus Coffee Shop?</a:t>
            </a:r>
            <a:endParaRPr lang="en-US" dirty="0"/>
          </a:p>
        </p:txBody>
      </p:sp>
      <p:sp>
        <p:nvSpPr>
          <p:cNvPr id="3" name="Slide Number Placeholder 2"/>
          <p:cNvSpPr>
            <a:spLocks noGrp="1"/>
          </p:cNvSpPr>
          <p:nvPr>
            <p:ph type="sldNum" sz="quarter" idx="4"/>
          </p:nvPr>
        </p:nvSpPr>
        <p:spPr>
          <a:xfrm>
            <a:off x="6698061" y="407695"/>
            <a:ext cx="462117" cy="441914"/>
          </a:xfrm>
        </p:spPr>
        <p:txBody>
          <a:bodyPr/>
          <a:lstStyle/>
          <a:p>
            <a:pPr defTabSz="685783"/>
            <a:fld id="{77513DED-9F41-6D4C-AADB-00EAAC4B4386}" type="slidenum">
              <a:rPr lang="en-US"/>
              <a:pPr defTabSz="685783"/>
              <a:t>2</a:t>
            </a:fld>
            <a:endParaRPr lang="en-US" dirty="0"/>
          </a:p>
        </p:txBody>
      </p:sp>
    </p:spTree>
    <p:extLst>
      <p:ext uri="{BB962C8B-B14F-4D97-AF65-F5344CB8AC3E}">
        <p14:creationId xmlns:p14="http://schemas.microsoft.com/office/powerpoint/2010/main" val="1372547329"/>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xmlns:p14="http://schemas.microsoft.com/office/powerpoint/2010/mai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080C20-ECAE-48B3-97B1-5682CCC5D0C1}"/>
              </a:ext>
            </a:extLst>
          </p:cNvPr>
          <p:cNvSpPr/>
          <p:nvPr/>
        </p:nvSpPr>
        <p:spPr>
          <a:xfrm>
            <a:off x="6055360" y="0"/>
            <a:ext cx="174752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Subtitle 1"/>
          <p:cNvSpPr>
            <a:spLocks noGrp="1"/>
          </p:cNvSpPr>
          <p:nvPr>
            <p:ph sz="quarter" idx="17"/>
          </p:nvPr>
        </p:nvSpPr>
        <p:spPr>
          <a:xfrm>
            <a:off x="252417" y="1230609"/>
            <a:ext cx="4319588" cy="2895600"/>
          </a:xfrm>
        </p:spPr>
        <p:txBody>
          <a:bodyPr/>
          <a:lstStyle/>
          <a:p>
            <a:pPr marL="228600" indent="-228600">
              <a:buAutoNum type="arabicPeriod" startAt="4"/>
            </a:pPr>
            <a:r>
              <a:rPr lang="id-ID" sz="1100" b="1" dirty="0">
                <a:latin typeface="Arial" panose="020B0604020202020204" pitchFamily="34" charset="0"/>
                <a:cs typeface="Arial" panose="020B0604020202020204" pitchFamily="34" charset="0"/>
              </a:rPr>
              <a:t>Menu Yang Sederhana dan Innovatif</a:t>
            </a:r>
          </a:p>
          <a:p>
            <a:pPr lvl="1"/>
            <a:r>
              <a:rPr lang="id-ID" sz="1100" dirty="0">
                <a:effectLst/>
                <a:latin typeface="Arial" panose="020B0604020202020204" pitchFamily="34" charset="0"/>
                <a:ea typeface="Times New Roman" panose="02020603050405020304" pitchFamily="18" charset="0"/>
                <a:cs typeface="Times New Roman" panose="02020603050405020304" pitchFamily="18" charset="0"/>
              </a:rPr>
              <a:t>Tidak seperti bisnis kuliner yang lain, bisnis coffee shop hanya perlu menawarkan menu yang sederhana yang dikemas secara unik dan modern. Hal ini dilakukan untuk menarik minat konsumen, seperti menu kopi yang banyak varian. Selain menyajikan kopi yang bervarian, kami juga menyajikan makanan ringan yang akan mendampingi konsumen saat meminum kopi, misalnya kentang goreng, burger, cake, dll.</a:t>
            </a:r>
            <a:endParaRPr lang="en-ID"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indent="-228600">
              <a:buAutoNum type="arabicPeriod" startAt="5"/>
            </a:pPr>
            <a:r>
              <a:rPr lang="id-ID" sz="1100" b="1" dirty="0">
                <a:effectLst/>
                <a:latin typeface="Arial" panose="020B0604020202020204" pitchFamily="34" charset="0"/>
                <a:ea typeface="Times New Roman" panose="02020603050405020304" pitchFamily="18" charset="0"/>
                <a:cs typeface="Times New Roman" panose="02020603050405020304" pitchFamily="18" charset="0"/>
              </a:rPr>
              <a:t>Tempat Tidak Menjadi Masalah Besar</a:t>
            </a:r>
            <a:endParaRPr lang="id-ID" sz="1100" b="1" dirty="0">
              <a:latin typeface="Arial" panose="020B0604020202020204" pitchFamily="34" charset="0"/>
              <a:ea typeface="Times New Roman" panose="02020603050405020304" pitchFamily="18" charset="0"/>
              <a:cs typeface="Times New Roman" panose="02020603050405020304" pitchFamily="18" charset="0"/>
            </a:endParaRPr>
          </a:p>
          <a:p>
            <a:pPr lvl="1"/>
            <a:r>
              <a:rPr lang="id-ID" sz="1100" dirty="0">
                <a:effectLst/>
                <a:latin typeface="Arial" panose="020B0604020202020204" pitchFamily="34" charset="0"/>
                <a:ea typeface="Times New Roman" panose="02020603050405020304" pitchFamily="18" charset="0"/>
                <a:cs typeface="Times New Roman" panose="02020603050405020304" pitchFamily="18" charset="0"/>
              </a:rPr>
              <a:t>Tidak perlu menyediakan bangunan coffee shop yang rumit dan terlalu banyak ornamen. Yang penting adalah lokasi yang strategis dan tempat yang nyaman. Karena, saat ini tren masyarakat menikmati kuliner di tempat sederhana akan memberikan unsur yang membuat mereka merasa nyaman seperti minum kopi dirumah.</a:t>
            </a:r>
            <a:endParaRPr lang="en-ID"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algn="l">
              <a:lnSpc>
                <a:spcPct val="105000"/>
              </a:lnSpc>
              <a:spcAft>
                <a:spcPts val="800"/>
              </a:spcAft>
            </a:pPr>
            <a:r>
              <a:rPr lang="id-ID"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ID" sz="11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US" dirty="0"/>
          </a:p>
        </p:txBody>
      </p:sp>
      <p:sp>
        <p:nvSpPr>
          <p:cNvPr id="4" name="Title 3"/>
          <p:cNvSpPr>
            <a:spLocks noGrp="1"/>
          </p:cNvSpPr>
          <p:nvPr>
            <p:ph type="title"/>
          </p:nvPr>
        </p:nvSpPr>
        <p:spPr>
          <a:xfrm>
            <a:off x="318670" y="628652"/>
            <a:ext cx="7901399" cy="381000"/>
          </a:xfrm>
        </p:spPr>
        <p:txBody>
          <a:bodyPr/>
          <a:lstStyle/>
          <a:p>
            <a:r>
              <a:rPr lang="id-ID" dirty="0"/>
              <a:t>Mengapa Harus Coffee Shop?</a:t>
            </a:r>
            <a:endParaRPr lang="en-US" dirty="0"/>
          </a:p>
        </p:txBody>
      </p:sp>
      <p:sp>
        <p:nvSpPr>
          <p:cNvPr id="3" name="Slide Number Placeholder 2"/>
          <p:cNvSpPr>
            <a:spLocks noGrp="1"/>
          </p:cNvSpPr>
          <p:nvPr>
            <p:ph type="sldNum" sz="quarter" idx="4"/>
          </p:nvPr>
        </p:nvSpPr>
        <p:spPr>
          <a:xfrm>
            <a:off x="6698061" y="407695"/>
            <a:ext cx="462117" cy="441914"/>
          </a:xfrm>
        </p:spPr>
        <p:txBody>
          <a:bodyPr/>
          <a:lstStyle/>
          <a:p>
            <a:pPr defTabSz="685783"/>
            <a:fld id="{77513DED-9F41-6D4C-AADB-00EAAC4B4386}" type="slidenum">
              <a:rPr lang="en-US"/>
              <a:pPr defTabSz="685783"/>
              <a:t>3</a:t>
            </a:fld>
            <a:endParaRPr lang="en-US" dirty="0"/>
          </a:p>
        </p:txBody>
      </p:sp>
    </p:spTree>
    <p:extLst>
      <p:ext uri="{BB962C8B-B14F-4D97-AF65-F5344CB8AC3E}">
        <p14:creationId xmlns:p14="http://schemas.microsoft.com/office/powerpoint/2010/main" val="314262882"/>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391161" y="1078232"/>
            <a:ext cx="3048000" cy="2209800"/>
          </a:xfrm>
        </p:spPr>
        <p:txBody>
          <a:bodyPr/>
          <a:lstStyle/>
          <a:p>
            <a:r>
              <a:rPr lang="id-ID" b="1" dirty="0"/>
              <a:t> </a:t>
            </a:r>
            <a:endParaRPr lang="en-ID" dirty="0"/>
          </a:p>
          <a:p>
            <a:r>
              <a:rPr lang="en-US" b="1" dirty="0"/>
              <a:t>1:1:1 </a:t>
            </a:r>
            <a:r>
              <a:rPr lang="id-ID" dirty="0"/>
              <a:t>merupakan perusahaan yang bergerak di bidang kuliner yang mengarah ke dalam aspek restoran serta kopi untuk para pencinta setianya. Perusahaan ini berlokasi di Jl. Jendral Sudirman, Palembang, Sumatera Selatan dengan lokasi yang sangat strategis karena berdekatan dengan SMAN 3 Palembang, Universitas Islam Negri Palembang, RS. Moh Husein, dan berbagai institusi / perusahaan lainnya yang mudah dijangkau oleh siapa saja.</a:t>
            </a:r>
            <a:endParaRPr lang="en-ID" dirty="0"/>
          </a:p>
          <a:p>
            <a:r>
              <a:rPr lang="id-ID" dirty="0"/>
              <a:t> </a:t>
            </a:r>
            <a:endParaRPr lang="en-ID" dirty="0"/>
          </a:p>
          <a:p>
            <a:r>
              <a:rPr lang="id-ID" dirty="0"/>
              <a:t>Kami mendorong peruahaan ini untuk menciptakan terobosan yang unik bagi masyarakat dengan menyediakan berbagai jenis produk kopi yang berasal dari berbagai mancanegara kami juga menyediakan tempat yang nyaman sehingga konsumen merasa minum kopi seperti dirumah</a:t>
            </a:r>
            <a:endParaRPr lang="en-US" dirty="0"/>
          </a:p>
        </p:txBody>
      </p:sp>
      <p:sp>
        <p:nvSpPr>
          <p:cNvPr id="10" name="Title 9"/>
          <p:cNvSpPr>
            <a:spLocks noGrp="1"/>
          </p:cNvSpPr>
          <p:nvPr>
            <p:ph type="title"/>
          </p:nvPr>
        </p:nvSpPr>
        <p:spPr>
          <a:xfrm>
            <a:off x="391161" y="616838"/>
            <a:ext cx="3048000" cy="461433"/>
          </a:xfrm>
        </p:spPr>
        <p:txBody>
          <a:bodyPr>
            <a:normAutofit fontScale="90000"/>
          </a:bodyPr>
          <a:lstStyle/>
          <a:p>
            <a:r>
              <a:rPr lang="id-ID" b="1" dirty="0"/>
              <a:t>PROFIL </a:t>
            </a:r>
            <a:br>
              <a:rPr lang="id-ID" b="1" dirty="0"/>
            </a:br>
            <a:r>
              <a:rPr lang="id-ID" b="1" dirty="0"/>
              <a:t>PERUSAHAAN</a:t>
            </a:r>
            <a:endParaRPr lang="en-US" b="1" dirty="0"/>
          </a:p>
        </p:txBody>
      </p:sp>
      <p:sp>
        <p:nvSpPr>
          <p:cNvPr id="4" name="Rectangle 3">
            <a:extLst>
              <a:ext uri="{FF2B5EF4-FFF2-40B4-BE49-F238E27FC236}">
                <a16:creationId xmlns:a16="http://schemas.microsoft.com/office/drawing/2014/main" id="{E555520C-FD4D-4E40-BB50-4C6CB9D1995A}"/>
              </a:ext>
            </a:extLst>
          </p:cNvPr>
          <p:cNvSpPr/>
          <p:nvPr/>
        </p:nvSpPr>
        <p:spPr>
          <a:xfrm>
            <a:off x="3591561" y="0"/>
            <a:ext cx="5552439" cy="5143500"/>
          </a:xfrm>
          <a:prstGeom prst="rect">
            <a:avLst/>
          </a:prstGeom>
          <a:blipFill>
            <a:blip r:embed="rId3"/>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28114828"/>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1">
                                            <p:txEl>
                                              <p:pRg st="0" end="0"/>
                                            </p:txEl>
                                          </p:spTgt>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p:tgtEl>
                                          <p:spTgt spid="11">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1">
                                            <p:txEl>
                                              <p:pRg st="1" end="1"/>
                                            </p:txEl>
                                          </p:spTgt>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 calcmode="lin" valueType="num">
                                      <p:cBhvr additive="base">
                                        <p:cTn id="22" dur="500"/>
                                        <p:tgtEl>
                                          <p:spTgt spid="11">
                                            <p:txEl>
                                              <p:pRg st="2" end="2"/>
                                            </p:txEl>
                                          </p:spTgt>
                                        </p:tgtEl>
                                        <p:attrNameLst>
                                          <p:attrName>ppt_y</p:attrName>
                                        </p:attrNameLst>
                                      </p:cBhvr>
                                      <p:tavLst>
                                        <p:tav tm="0">
                                          <p:val>
                                            <p:strVal val="#ppt_y+#ppt_h*1.125000"/>
                                          </p:val>
                                        </p:tav>
                                        <p:tav tm="100000">
                                          <p:val>
                                            <p:strVal val="#ppt_y"/>
                                          </p:val>
                                        </p:tav>
                                      </p:tavLst>
                                    </p:anim>
                                    <p:animEffect transition="in" filter="wipe(up)">
                                      <p:cBhvr>
                                        <p:cTn id="23" dur="500"/>
                                        <p:tgtEl>
                                          <p:spTgt spid="11">
                                            <p:txEl>
                                              <p:pRg st="2" end="2"/>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 calcmode="lin" valueType="num">
                                      <p:cBhvr additive="base">
                                        <p:cTn id="27" dur="500"/>
                                        <p:tgtEl>
                                          <p:spTgt spid="11">
                                            <p:txEl>
                                              <p:pRg st="3" end="3"/>
                                            </p:txEl>
                                          </p:spTgt>
                                        </p:tgtEl>
                                        <p:attrNameLst>
                                          <p:attrName>ppt_y</p:attrName>
                                        </p:attrNameLst>
                                      </p:cBhvr>
                                      <p:tavLst>
                                        <p:tav tm="0">
                                          <p:val>
                                            <p:strVal val="#ppt_y+#ppt_h*1.125000"/>
                                          </p:val>
                                        </p:tav>
                                        <p:tav tm="100000">
                                          <p:val>
                                            <p:strVal val="#ppt_y"/>
                                          </p:val>
                                        </p:tav>
                                      </p:tavLst>
                                    </p:anim>
                                    <p:animEffect transition="in" filter="wipe(up)">
                                      <p:cBhvr>
                                        <p:cTn id="28"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60E396-829A-4D7C-B5F8-215309891550}"/>
              </a:ext>
            </a:extLst>
          </p:cNvPr>
          <p:cNvSpPr/>
          <p:nvPr/>
        </p:nvSpPr>
        <p:spPr>
          <a:xfrm>
            <a:off x="4572000" y="1352550"/>
            <a:ext cx="4320023"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Subtitle 1"/>
          <p:cNvSpPr>
            <a:spLocks noGrp="1"/>
          </p:cNvSpPr>
          <p:nvPr>
            <p:ph type="subTitle" idx="1"/>
          </p:nvPr>
        </p:nvSpPr>
        <p:spPr>
          <a:xfrm>
            <a:off x="4572024" y="1497264"/>
            <a:ext cx="4319999" cy="3047998"/>
          </a:xfrm>
        </p:spPr>
        <p:txBody>
          <a:bodyPr/>
          <a:lstStyle/>
          <a:p>
            <a:pPr algn="ctr"/>
            <a:r>
              <a:rPr lang="en-US" sz="1100" b="1" dirty="0">
                <a:solidFill>
                  <a:schemeClr val="bg1"/>
                </a:solidFill>
              </a:rPr>
              <a:t>V</a:t>
            </a:r>
            <a:r>
              <a:rPr lang="id-ID" sz="1100" b="1" dirty="0">
                <a:solidFill>
                  <a:schemeClr val="bg1"/>
                </a:solidFill>
              </a:rPr>
              <a:t>ISI</a:t>
            </a:r>
          </a:p>
          <a:p>
            <a:pPr algn="ctr"/>
            <a:r>
              <a:rPr lang="id-ID" dirty="0">
                <a:solidFill>
                  <a:schemeClr val="bg1"/>
                </a:solidFill>
              </a:rPr>
              <a:t>Menjadi Coffee Shop yang nyaman, hemat dan sehat serta memberikan </a:t>
            </a:r>
            <a:r>
              <a:rPr lang="id-ID" b="1" dirty="0">
                <a:solidFill>
                  <a:schemeClr val="bg1"/>
                </a:solidFill>
              </a:rPr>
              <a:t>pelayanan (service) </a:t>
            </a:r>
            <a:r>
              <a:rPr lang="id-ID" dirty="0">
                <a:solidFill>
                  <a:schemeClr val="bg1"/>
                </a:solidFill>
              </a:rPr>
              <a:t>yang maksimal kepada konsumen.</a:t>
            </a:r>
            <a:endParaRPr lang="en-ID" dirty="0">
              <a:solidFill>
                <a:schemeClr val="bg1"/>
              </a:solidFill>
            </a:endParaRPr>
          </a:p>
          <a:p>
            <a:pPr algn="ctr"/>
            <a:r>
              <a:rPr lang="id-ID" sz="1050" b="1" dirty="0">
                <a:solidFill>
                  <a:schemeClr val="bg1"/>
                </a:solidFill>
              </a:rPr>
              <a:t>MISI</a:t>
            </a:r>
          </a:p>
          <a:p>
            <a:pPr marL="171450" indent="-171450" algn="ctr">
              <a:lnSpc>
                <a:spcPct val="100000"/>
              </a:lnSpc>
              <a:buFont typeface="Arial" panose="020B0604020202020204" pitchFamily="34" charset="0"/>
              <a:buChar char="•"/>
            </a:pPr>
            <a:r>
              <a:rPr lang="id-ID" dirty="0">
                <a:solidFill>
                  <a:schemeClr val="bg1"/>
                </a:solidFill>
              </a:rPr>
              <a:t>Menyediakan tempat yang </a:t>
            </a:r>
            <a:r>
              <a:rPr lang="id-ID" b="1" dirty="0">
                <a:solidFill>
                  <a:schemeClr val="bg1"/>
                </a:solidFill>
              </a:rPr>
              <a:t>nyaman ( cozy )</a:t>
            </a:r>
          </a:p>
          <a:p>
            <a:pPr marL="171450" indent="-171450" algn="ctr">
              <a:lnSpc>
                <a:spcPct val="100000"/>
              </a:lnSpc>
              <a:buFont typeface="Arial" panose="020B0604020202020204" pitchFamily="34" charset="0"/>
              <a:buChar char="•"/>
            </a:pPr>
            <a:r>
              <a:rPr lang="id-ID" dirty="0">
                <a:solidFill>
                  <a:schemeClr val="bg1"/>
                </a:solidFill>
              </a:rPr>
              <a:t>Memberikan </a:t>
            </a:r>
            <a:r>
              <a:rPr lang="id-ID" b="1" dirty="0">
                <a:solidFill>
                  <a:schemeClr val="bg1"/>
                </a:solidFill>
              </a:rPr>
              <a:t>pelayanan</a:t>
            </a:r>
            <a:r>
              <a:rPr lang="id-ID" dirty="0">
                <a:solidFill>
                  <a:schemeClr val="bg1"/>
                </a:solidFill>
              </a:rPr>
              <a:t> yang maksimal </a:t>
            </a:r>
            <a:r>
              <a:rPr lang="id-ID" b="1" dirty="0">
                <a:solidFill>
                  <a:schemeClr val="bg1"/>
                </a:solidFill>
              </a:rPr>
              <a:t>( service )</a:t>
            </a:r>
          </a:p>
          <a:p>
            <a:pPr marL="171450" indent="-171450" algn="ctr">
              <a:lnSpc>
                <a:spcPct val="100000"/>
              </a:lnSpc>
              <a:buFont typeface="Arial" panose="020B0604020202020204" pitchFamily="34" charset="0"/>
              <a:buChar char="•"/>
            </a:pPr>
            <a:r>
              <a:rPr lang="id-ID" dirty="0">
                <a:solidFill>
                  <a:schemeClr val="bg1"/>
                </a:solidFill>
              </a:rPr>
              <a:t>Menyajikan menu makanan / minuman yang </a:t>
            </a:r>
            <a:r>
              <a:rPr lang="id-ID" b="1" dirty="0">
                <a:solidFill>
                  <a:schemeClr val="bg1"/>
                </a:solidFill>
              </a:rPr>
              <a:t>sehat ( quality ) </a:t>
            </a:r>
            <a:r>
              <a:rPr lang="id-ID" dirty="0">
                <a:solidFill>
                  <a:schemeClr val="bg1"/>
                </a:solidFill>
              </a:rPr>
              <a:t>serta memiliki cita rasa yang </a:t>
            </a:r>
            <a:r>
              <a:rPr lang="id-ID" b="1" dirty="0">
                <a:solidFill>
                  <a:schemeClr val="bg1"/>
                </a:solidFill>
              </a:rPr>
              <a:t>khas ( speciality ) </a:t>
            </a:r>
            <a:r>
              <a:rPr lang="id-ID" dirty="0">
                <a:solidFill>
                  <a:schemeClr val="bg1"/>
                </a:solidFill>
              </a:rPr>
              <a:t>dan </a:t>
            </a:r>
            <a:r>
              <a:rPr lang="id-ID" b="1" dirty="0">
                <a:solidFill>
                  <a:schemeClr val="bg1"/>
                </a:solidFill>
              </a:rPr>
              <a:t>innovatif</a:t>
            </a:r>
          </a:p>
          <a:p>
            <a:pPr marL="171450" indent="-171450" algn="ctr">
              <a:lnSpc>
                <a:spcPct val="100000"/>
              </a:lnSpc>
              <a:buFont typeface="Arial" panose="020B0604020202020204" pitchFamily="34" charset="0"/>
              <a:buChar char="•"/>
            </a:pPr>
            <a:r>
              <a:rPr lang="id-ID" dirty="0">
                <a:solidFill>
                  <a:schemeClr val="bg1"/>
                </a:solidFill>
              </a:rPr>
              <a:t>Menyediakan </a:t>
            </a:r>
            <a:r>
              <a:rPr lang="id-ID" b="1" dirty="0">
                <a:solidFill>
                  <a:schemeClr val="bg1"/>
                </a:solidFill>
              </a:rPr>
              <a:t>interior &amp; Exterior simple modern serta menyenangkan </a:t>
            </a:r>
            <a:r>
              <a:rPr lang="id-ID" dirty="0">
                <a:solidFill>
                  <a:schemeClr val="bg1"/>
                </a:solidFill>
              </a:rPr>
              <a:t>untuk seluruh kalangan </a:t>
            </a:r>
            <a:r>
              <a:rPr lang="id-ID" b="1" dirty="0">
                <a:solidFill>
                  <a:schemeClr val="bg1"/>
                </a:solidFill>
              </a:rPr>
              <a:t>( fun and instagrammable )</a:t>
            </a:r>
            <a:endParaRPr lang="en-US" b="1" dirty="0">
              <a:solidFill>
                <a:schemeClr val="bg1"/>
              </a:solidFill>
            </a:endParaRPr>
          </a:p>
        </p:txBody>
      </p:sp>
      <p:sp>
        <p:nvSpPr>
          <p:cNvPr id="4" name="Title 3"/>
          <p:cNvSpPr>
            <a:spLocks noGrp="1"/>
          </p:cNvSpPr>
          <p:nvPr>
            <p:ph type="title"/>
          </p:nvPr>
        </p:nvSpPr>
        <p:spPr/>
        <p:txBody>
          <a:bodyPr/>
          <a:lstStyle/>
          <a:p>
            <a:r>
              <a:rPr lang="id-ID" dirty="0"/>
              <a:t>VISI MISI PERUSAHAAN</a:t>
            </a:r>
            <a:endParaRPr lang="en-US" dirty="0"/>
          </a:p>
        </p:txBody>
      </p:sp>
      <p:sp>
        <p:nvSpPr>
          <p:cNvPr id="8" name="Freeform 5"/>
          <p:cNvSpPr>
            <a:spLocks noEditPoints="1"/>
          </p:cNvSpPr>
          <p:nvPr/>
        </p:nvSpPr>
        <p:spPr bwMode="auto">
          <a:xfrm>
            <a:off x="1095966" y="1510632"/>
            <a:ext cx="2241827" cy="2536588"/>
          </a:xfrm>
          <a:custGeom>
            <a:avLst/>
            <a:gdLst>
              <a:gd name="T0" fmla="*/ 71 w 249"/>
              <a:gd name="T1" fmla="*/ 104 h 288"/>
              <a:gd name="T2" fmla="*/ 120 w 249"/>
              <a:gd name="T3" fmla="*/ 80 h 288"/>
              <a:gd name="T4" fmla="*/ 249 w 249"/>
              <a:gd name="T5" fmla="*/ 161 h 288"/>
              <a:gd name="T6" fmla="*/ 241 w 249"/>
              <a:gd name="T7" fmla="*/ 139 h 288"/>
              <a:gd name="T8" fmla="*/ 235 w 249"/>
              <a:gd name="T9" fmla="*/ 115 h 288"/>
              <a:gd name="T10" fmla="*/ 235 w 249"/>
              <a:gd name="T11" fmla="*/ 99 h 288"/>
              <a:gd name="T12" fmla="*/ 227 w 249"/>
              <a:gd name="T13" fmla="*/ 76 h 288"/>
              <a:gd name="T14" fmla="*/ 223 w 249"/>
              <a:gd name="T15" fmla="*/ 51 h 288"/>
              <a:gd name="T16" fmla="*/ 211 w 249"/>
              <a:gd name="T17" fmla="*/ 34 h 288"/>
              <a:gd name="T18" fmla="*/ 206 w 249"/>
              <a:gd name="T19" fmla="*/ 22 h 288"/>
              <a:gd name="T20" fmla="*/ 190 w 249"/>
              <a:gd name="T21" fmla="*/ 12 h 288"/>
              <a:gd name="T22" fmla="*/ 171 w 249"/>
              <a:gd name="T23" fmla="*/ 5 h 288"/>
              <a:gd name="T24" fmla="*/ 149 w 249"/>
              <a:gd name="T25" fmla="*/ 1 h 288"/>
              <a:gd name="T26" fmla="*/ 127 w 249"/>
              <a:gd name="T27" fmla="*/ 0 h 288"/>
              <a:gd name="T28" fmla="*/ 105 w 249"/>
              <a:gd name="T29" fmla="*/ 1 h 288"/>
              <a:gd name="T30" fmla="*/ 82 w 249"/>
              <a:gd name="T31" fmla="*/ 5 h 288"/>
              <a:gd name="T32" fmla="*/ 60 w 249"/>
              <a:gd name="T33" fmla="*/ 13 h 288"/>
              <a:gd name="T34" fmla="*/ 40 w 249"/>
              <a:gd name="T35" fmla="*/ 25 h 288"/>
              <a:gd name="T36" fmla="*/ 24 w 249"/>
              <a:gd name="T37" fmla="*/ 40 h 288"/>
              <a:gd name="T38" fmla="*/ 11 w 249"/>
              <a:gd name="T39" fmla="*/ 59 h 288"/>
              <a:gd name="T40" fmla="*/ 3 w 249"/>
              <a:gd name="T41" fmla="*/ 79 h 288"/>
              <a:gd name="T42" fmla="*/ 0 w 249"/>
              <a:gd name="T43" fmla="*/ 114 h 288"/>
              <a:gd name="T44" fmla="*/ 29 w 249"/>
              <a:gd name="T45" fmla="*/ 183 h 288"/>
              <a:gd name="T46" fmla="*/ 189 w 249"/>
              <a:gd name="T47" fmla="*/ 286 h 288"/>
              <a:gd name="T48" fmla="*/ 191 w 249"/>
              <a:gd name="T49" fmla="*/ 245 h 288"/>
              <a:gd name="T50" fmla="*/ 197 w 249"/>
              <a:gd name="T51" fmla="*/ 239 h 288"/>
              <a:gd name="T52" fmla="*/ 207 w 249"/>
              <a:gd name="T53" fmla="*/ 238 h 288"/>
              <a:gd name="T54" fmla="*/ 219 w 249"/>
              <a:gd name="T55" fmla="*/ 239 h 288"/>
              <a:gd name="T56" fmla="*/ 223 w 249"/>
              <a:gd name="T57" fmla="*/ 240 h 288"/>
              <a:gd name="T58" fmla="*/ 232 w 249"/>
              <a:gd name="T59" fmla="*/ 237 h 288"/>
              <a:gd name="T60" fmla="*/ 236 w 249"/>
              <a:gd name="T61" fmla="*/ 226 h 288"/>
              <a:gd name="T62" fmla="*/ 238 w 249"/>
              <a:gd name="T63" fmla="*/ 215 h 288"/>
              <a:gd name="T64" fmla="*/ 241 w 249"/>
              <a:gd name="T65" fmla="*/ 209 h 288"/>
              <a:gd name="T66" fmla="*/ 238 w 249"/>
              <a:gd name="T67" fmla="*/ 202 h 288"/>
              <a:gd name="T68" fmla="*/ 237 w 249"/>
              <a:gd name="T69" fmla="*/ 196 h 288"/>
              <a:gd name="T70" fmla="*/ 242 w 249"/>
              <a:gd name="T71" fmla="*/ 190 h 288"/>
              <a:gd name="T72" fmla="*/ 239 w 249"/>
              <a:gd name="T73" fmla="*/ 171 h 288"/>
              <a:gd name="T74" fmla="*/ 248 w 249"/>
              <a:gd name="T75" fmla="*/ 165 h 288"/>
              <a:gd name="T76" fmla="*/ 87 w 249"/>
              <a:gd name="T77" fmla="*/ 117 h 288"/>
              <a:gd name="T78" fmla="*/ 67 w 249"/>
              <a:gd name="T79" fmla="*/ 132 h 288"/>
              <a:gd name="T80" fmla="*/ 49 w 249"/>
              <a:gd name="T81" fmla="*/ 119 h 288"/>
              <a:gd name="T82" fmla="*/ 44 w 249"/>
              <a:gd name="T83" fmla="*/ 101 h 288"/>
              <a:gd name="T84" fmla="*/ 54 w 249"/>
              <a:gd name="T85" fmla="*/ 81 h 288"/>
              <a:gd name="T86" fmla="*/ 79 w 249"/>
              <a:gd name="T87" fmla="*/ 85 h 288"/>
              <a:gd name="T88" fmla="*/ 83 w 249"/>
              <a:gd name="T89" fmla="*/ 107 h 288"/>
              <a:gd name="T90" fmla="*/ 193 w 249"/>
              <a:gd name="T91" fmla="*/ 86 h 288"/>
              <a:gd name="T92" fmla="*/ 173 w 249"/>
              <a:gd name="T93" fmla="*/ 122 h 288"/>
              <a:gd name="T94" fmla="*/ 125 w 249"/>
              <a:gd name="T95" fmla="*/ 119 h 288"/>
              <a:gd name="T96" fmla="*/ 98 w 249"/>
              <a:gd name="T97" fmla="*/ 92 h 288"/>
              <a:gd name="T98" fmla="*/ 95 w 249"/>
              <a:gd name="T99" fmla="*/ 45 h 288"/>
              <a:gd name="T100" fmla="*/ 144 w 249"/>
              <a:gd name="T101" fmla="*/ 25 h 288"/>
              <a:gd name="T102" fmla="*/ 175 w 249"/>
              <a:gd name="T103" fmla="*/ 61 h 288"/>
              <a:gd name="T104" fmla="*/ 193 w 249"/>
              <a:gd name="T105" fmla="*/ 8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9" h="288">
                <a:moveTo>
                  <a:pt x="65" y="114"/>
                </a:moveTo>
                <a:lnTo>
                  <a:pt x="65" y="114"/>
                </a:lnTo>
                <a:cubicBezTo>
                  <a:pt x="61" y="115"/>
                  <a:pt x="56" y="113"/>
                  <a:pt x="55" y="108"/>
                </a:cubicBezTo>
                <a:cubicBezTo>
                  <a:pt x="54" y="103"/>
                  <a:pt x="57" y="99"/>
                  <a:pt x="61" y="98"/>
                </a:cubicBezTo>
                <a:cubicBezTo>
                  <a:pt x="66" y="97"/>
                  <a:pt x="70" y="100"/>
                  <a:pt x="71" y="104"/>
                </a:cubicBezTo>
                <a:cubicBezTo>
                  <a:pt x="73" y="109"/>
                  <a:pt x="70" y="113"/>
                  <a:pt x="65" y="114"/>
                </a:cubicBezTo>
                <a:lnTo>
                  <a:pt x="65" y="114"/>
                </a:lnTo>
                <a:close/>
                <a:moveTo>
                  <a:pt x="138" y="62"/>
                </a:moveTo>
                <a:lnTo>
                  <a:pt x="138" y="62"/>
                </a:lnTo>
                <a:cubicBezTo>
                  <a:pt x="128" y="62"/>
                  <a:pt x="120" y="70"/>
                  <a:pt x="120" y="80"/>
                </a:cubicBezTo>
                <a:cubicBezTo>
                  <a:pt x="120" y="89"/>
                  <a:pt x="128" y="97"/>
                  <a:pt x="138" y="97"/>
                </a:cubicBezTo>
                <a:cubicBezTo>
                  <a:pt x="148" y="97"/>
                  <a:pt x="156" y="89"/>
                  <a:pt x="156" y="80"/>
                </a:cubicBezTo>
                <a:cubicBezTo>
                  <a:pt x="156" y="70"/>
                  <a:pt x="148" y="62"/>
                  <a:pt x="138" y="62"/>
                </a:cubicBezTo>
                <a:lnTo>
                  <a:pt x="138" y="62"/>
                </a:lnTo>
                <a:close/>
                <a:moveTo>
                  <a:pt x="249" y="161"/>
                </a:moveTo>
                <a:lnTo>
                  <a:pt x="249" y="161"/>
                </a:lnTo>
                <a:lnTo>
                  <a:pt x="247" y="155"/>
                </a:lnTo>
                <a:lnTo>
                  <a:pt x="245" y="149"/>
                </a:lnTo>
                <a:lnTo>
                  <a:pt x="243" y="144"/>
                </a:lnTo>
                <a:lnTo>
                  <a:pt x="241" y="139"/>
                </a:lnTo>
                <a:lnTo>
                  <a:pt x="239" y="134"/>
                </a:lnTo>
                <a:lnTo>
                  <a:pt x="237" y="128"/>
                </a:lnTo>
                <a:lnTo>
                  <a:pt x="236" y="123"/>
                </a:lnTo>
                <a:lnTo>
                  <a:pt x="234" y="118"/>
                </a:lnTo>
                <a:lnTo>
                  <a:pt x="235" y="115"/>
                </a:lnTo>
                <a:lnTo>
                  <a:pt x="236" y="113"/>
                </a:lnTo>
                <a:lnTo>
                  <a:pt x="237" y="111"/>
                </a:lnTo>
                <a:lnTo>
                  <a:pt x="237" y="108"/>
                </a:lnTo>
                <a:lnTo>
                  <a:pt x="236" y="104"/>
                </a:lnTo>
                <a:lnTo>
                  <a:pt x="235" y="99"/>
                </a:lnTo>
                <a:lnTo>
                  <a:pt x="234" y="94"/>
                </a:lnTo>
                <a:lnTo>
                  <a:pt x="232" y="90"/>
                </a:lnTo>
                <a:lnTo>
                  <a:pt x="231" y="85"/>
                </a:lnTo>
                <a:lnTo>
                  <a:pt x="229" y="81"/>
                </a:lnTo>
                <a:lnTo>
                  <a:pt x="227" y="76"/>
                </a:lnTo>
                <a:lnTo>
                  <a:pt x="225" y="72"/>
                </a:lnTo>
                <a:lnTo>
                  <a:pt x="224" y="67"/>
                </a:lnTo>
                <a:lnTo>
                  <a:pt x="219" y="59"/>
                </a:lnTo>
                <a:lnTo>
                  <a:pt x="226" y="55"/>
                </a:lnTo>
                <a:lnTo>
                  <a:pt x="223" y="51"/>
                </a:lnTo>
                <a:lnTo>
                  <a:pt x="221" y="47"/>
                </a:lnTo>
                <a:lnTo>
                  <a:pt x="218" y="43"/>
                </a:lnTo>
                <a:lnTo>
                  <a:pt x="216" y="40"/>
                </a:lnTo>
                <a:lnTo>
                  <a:pt x="213" y="37"/>
                </a:lnTo>
                <a:lnTo>
                  <a:pt x="211" y="34"/>
                </a:lnTo>
                <a:lnTo>
                  <a:pt x="208" y="31"/>
                </a:lnTo>
                <a:lnTo>
                  <a:pt x="205" y="29"/>
                </a:lnTo>
                <a:lnTo>
                  <a:pt x="203" y="26"/>
                </a:lnTo>
                <a:lnTo>
                  <a:pt x="209" y="24"/>
                </a:lnTo>
                <a:lnTo>
                  <a:pt x="206" y="22"/>
                </a:lnTo>
                <a:lnTo>
                  <a:pt x="203" y="20"/>
                </a:lnTo>
                <a:lnTo>
                  <a:pt x="199" y="18"/>
                </a:lnTo>
                <a:lnTo>
                  <a:pt x="196" y="16"/>
                </a:lnTo>
                <a:lnTo>
                  <a:pt x="193" y="14"/>
                </a:lnTo>
                <a:lnTo>
                  <a:pt x="190" y="12"/>
                </a:lnTo>
                <a:lnTo>
                  <a:pt x="186" y="11"/>
                </a:lnTo>
                <a:lnTo>
                  <a:pt x="183" y="9"/>
                </a:lnTo>
                <a:lnTo>
                  <a:pt x="179" y="8"/>
                </a:lnTo>
                <a:lnTo>
                  <a:pt x="176" y="7"/>
                </a:lnTo>
                <a:lnTo>
                  <a:pt x="171" y="5"/>
                </a:lnTo>
                <a:lnTo>
                  <a:pt x="167" y="5"/>
                </a:lnTo>
                <a:lnTo>
                  <a:pt x="163" y="4"/>
                </a:lnTo>
                <a:lnTo>
                  <a:pt x="158" y="3"/>
                </a:lnTo>
                <a:lnTo>
                  <a:pt x="154" y="2"/>
                </a:lnTo>
                <a:lnTo>
                  <a:pt x="149" y="1"/>
                </a:lnTo>
                <a:lnTo>
                  <a:pt x="145" y="1"/>
                </a:lnTo>
                <a:lnTo>
                  <a:pt x="141" y="0"/>
                </a:lnTo>
                <a:lnTo>
                  <a:pt x="136" y="0"/>
                </a:lnTo>
                <a:lnTo>
                  <a:pt x="132" y="0"/>
                </a:lnTo>
                <a:lnTo>
                  <a:pt x="127" y="0"/>
                </a:lnTo>
                <a:lnTo>
                  <a:pt x="123" y="0"/>
                </a:lnTo>
                <a:lnTo>
                  <a:pt x="118" y="0"/>
                </a:lnTo>
                <a:lnTo>
                  <a:pt x="114" y="0"/>
                </a:lnTo>
                <a:lnTo>
                  <a:pt x="109" y="1"/>
                </a:lnTo>
                <a:lnTo>
                  <a:pt x="105" y="1"/>
                </a:lnTo>
                <a:lnTo>
                  <a:pt x="100" y="2"/>
                </a:lnTo>
                <a:lnTo>
                  <a:pt x="96" y="3"/>
                </a:lnTo>
                <a:lnTo>
                  <a:pt x="91" y="4"/>
                </a:lnTo>
                <a:lnTo>
                  <a:pt x="87" y="5"/>
                </a:lnTo>
                <a:lnTo>
                  <a:pt x="82" y="5"/>
                </a:lnTo>
                <a:lnTo>
                  <a:pt x="77" y="6"/>
                </a:lnTo>
                <a:lnTo>
                  <a:pt x="73" y="8"/>
                </a:lnTo>
                <a:lnTo>
                  <a:pt x="68" y="9"/>
                </a:lnTo>
                <a:lnTo>
                  <a:pt x="64" y="11"/>
                </a:lnTo>
                <a:lnTo>
                  <a:pt x="60" y="13"/>
                </a:lnTo>
                <a:lnTo>
                  <a:pt x="55" y="15"/>
                </a:lnTo>
                <a:lnTo>
                  <a:pt x="51" y="17"/>
                </a:lnTo>
                <a:lnTo>
                  <a:pt x="47" y="20"/>
                </a:lnTo>
                <a:lnTo>
                  <a:pt x="43" y="22"/>
                </a:lnTo>
                <a:lnTo>
                  <a:pt x="40" y="25"/>
                </a:lnTo>
                <a:lnTo>
                  <a:pt x="36" y="28"/>
                </a:lnTo>
                <a:lnTo>
                  <a:pt x="33" y="31"/>
                </a:lnTo>
                <a:lnTo>
                  <a:pt x="30" y="34"/>
                </a:lnTo>
                <a:lnTo>
                  <a:pt x="27" y="37"/>
                </a:lnTo>
                <a:lnTo>
                  <a:pt x="24" y="40"/>
                </a:lnTo>
                <a:lnTo>
                  <a:pt x="21" y="44"/>
                </a:lnTo>
                <a:lnTo>
                  <a:pt x="18" y="47"/>
                </a:lnTo>
                <a:lnTo>
                  <a:pt x="16" y="51"/>
                </a:lnTo>
                <a:lnTo>
                  <a:pt x="14" y="55"/>
                </a:lnTo>
                <a:lnTo>
                  <a:pt x="11" y="59"/>
                </a:lnTo>
                <a:lnTo>
                  <a:pt x="9" y="63"/>
                </a:lnTo>
                <a:lnTo>
                  <a:pt x="8" y="67"/>
                </a:lnTo>
                <a:lnTo>
                  <a:pt x="6" y="71"/>
                </a:lnTo>
                <a:lnTo>
                  <a:pt x="4" y="75"/>
                </a:lnTo>
                <a:lnTo>
                  <a:pt x="3" y="79"/>
                </a:lnTo>
                <a:lnTo>
                  <a:pt x="2" y="83"/>
                </a:lnTo>
                <a:lnTo>
                  <a:pt x="1" y="87"/>
                </a:lnTo>
                <a:lnTo>
                  <a:pt x="0" y="96"/>
                </a:lnTo>
                <a:lnTo>
                  <a:pt x="0" y="105"/>
                </a:lnTo>
                <a:lnTo>
                  <a:pt x="0" y="114"/>
                </a:lnTo>
                <a:lnTo>
                  <a:pt x="1" y="122"/>
                </a:lnTo>
                <a:lnTo>
                  <a:pt x="2" y="131"/>
                </a:lnTo>
                <a:lnTo>
                  <a:pt x="4" y="139"/>
                </a:lnTo>
                <a:lnTo>
                  <a:pt x="7" y="148"/>
                </a:lnTo>
                <a:lnTo>
                  <a:pt x="29" y="183"/>
                </a:lnTo>
                <a:cubicBezTo>
                  <a:pt x="65" y="220"/>
                  <a:pt x="64" y="258"/>
                  <a:pt x="64" y="258"/>
                </a:cubicBezTo>
                <a:lnTo>
                  <a:pt x="64" y="265"/>
                </a:lnTo>
                <a:lnTo>
                  <a:pt x="64" y="288"/>
                </a:lnTo>
                <a:lnTo>
                  <a:pt x="189" y="288"/>
                </a:lnTo>
                <a:lnTo>
                  <a:pt x="189" y="286"/>
                </a:lnTo>
                <a:lnTo>
                  <a:pt x="189" y="279"/>
                </a:lnTo>
                <a:lnTo>
                  <a:pt x="189" y="271"/>
                </a:lnTo>
                <a:lnTo>
                  <a:pt x="190" y="255"/>
                </a:lnTo>
                <a:lnTo>
                  <a:pt x="191" y="247"/>
                </a:lnTo>
                <a:lnTo>
                  <a:pt x="191" y="245"/>
                </a:lnTo>
                <a:lnTo>
                  <a:pt x="192" y="243"/>
                </a:lnTo>
                <a:lnTo>
                  <a:pt x="193" y="242"/>
                </a:lnTo>
                <a:lnTo>
                  <a:pt x="194" y="240"/>
                </a:lnTo>
                <a:lnTo>
                  <a:pt x="196" y="240"/>
                </a:lnTo>
                <a:lnTo>
                  <a:pt x="197" y="239"/>
                </a:lnTo>
                <a:lnTo>
                  <a:pt x="199" y="238"/>
                </a:lnTo>
                <a:lnTo>
                  <a:pt x="201" y="238"/>
                </a:lnTo>
                <a:lnTo>
                  <a:pt x="204" y="238"/>
                </a:lnTo>
                <a:lnTo>
                  <a:pt x="206" y="238"/>
                </a:lnTo>
                <a:lnTo>
                  <a:pt x="207" y="238"/>
                </a:lnTo>
                <a:lnTo>
                  <a:pt x="209" y="238"/>
                </a:lnTo>
                <a:lnTo>
                  <a:pt x="212" y="238"/>
                </a:lnTo>
                <a:lnTo>
                  <a:pt x="214" y="238"/>
                </a:lnTo>
                <a:lnTo>
                  <a:pt x="216" y="239"/>
                </a:lnTo>
                <a:lnTo>
                  <a:pt x="219" y="239"/>
                </a:lnTo>
                <a:lnTo>
                  <a:pt x="221" y="239"/>
                </a:lnTo>
                <a:lnTo>
                  <a:pt x="215" y="239"/>
                </a:lnTo>
                <a:lnTo>
                  <a:pt x="218" y="240"/>
                </a:lnTo>
                <a:lnTo>
                  <a:pt x="220" y="240"/>
                </a:lnTo>
                <a:lnTo>
                  <a:pt x="223" y="240"/>
                </a:lnTo>
                <a:lnTo>
                  <a:pt x="225" y="240"/>
                </a:lnTo>
                <a:lnTo>
                  <a:pt x="227" y="239"/>
                </a:lnTo>
                <a:lnTo>
                  <a:pt x="229" y="239"/>
                </a:lnTo>
                <a:lnTo>
                  <a:pt x="231" y="238"/>
                </a:lnTo>
                <a:lnTo>
                  <a:pt x="232" y="237"/>
                </a:lnTo>
                <a:lnTo>
                  <a:pt x="234" y="235"/>
                </a:lnTo>
                <a:lnTo>
                  <a:pt x="235" y="234"/>
                </a:lnTo>
                <a:lnTo>
                  <a:pt x="236" y="232"/>
                </a:lnTo>
                <a:lnTo>
                  <a:pt x="237" y="229"/>
                </a:lnTo>
                <a:lnTo>
                  <a:pt x="236" y="226"/>
                </a:lnTo>
                <a:lnTo>
                  <a:pt x="236" y="222"/>
                </a:lnTo>
                <a:lnTo>
                  <a:pt x="236" y="219"/>
                </a:lnTo>
                <a:lnTo>
                  <a:pt x="236" y="218"/>
                </a:lnTo>
                <a:lnTo>
                  <a:pt x="237" y="216"/>
                </a:lnTo>
                <a:lnTo>
                  <a:pt x="238" y="215"/>
                </a:lnTo>
                <a:lnTo>
                  <a:pt x="239" y="214"/>
                </a:lnTo>
                <a:lnTo>
                  <a:pt x="239" y="213"/>
                </a:lnTo>
                <a:lnTo>
                  <a:pt x="240" y="211"/>
                </a:lnTo>
                <a:lnTo>
                  <a:pt x="241" y="210"/>
                </a:lnTo>
                <a:lnTo>
                  <a:pt x="241" y="209"/>
                </a:lnTo>
                <a:lnTo>
                  <a:pt x="241" y="207"/>
                </a:lnTo>
                <a:lnTo>
                  <a:pt x="240" y="206"/>
                </a:lnTo>
                <a:lnTo>
                  <a:pt x="240" y="204"/>
                </a:lnTo>
                <a:lnTo>
                  <a:pt x="239" y="203"/>
                </a:lnTo>
                <a:lnTo>
                  <a:pt x="238" y="202"/>
                </a:lnTo>
                <a:lnTo>
                  <a:pt x="237" y="200"/>
                </a:lnTo>
                <a:lnTo>
                  <a:pt x="236" y="199"/>
                </a:lnTo>
                <a:lnTo>
                  <a:pt x="234" y="198"/>
                </a:lnTo>
                <a:lnTo>
                  <a:pt x="236" y="197"/>
                </a:lnTo>
                <a:lnTo>
                  <a:pt x="237" y="196"/>
                </a:lnTo>
                <a:lnTo>
                  <a:pt x="239" y="195"/>
                </a:lnTo>
                <a:lnTo>
                  <a:pt x="240" y="194"/>
                </a:lnTo>
                <a:lnTo>
                  <a:pt x="241" y="193"/>
                </a:lnTo>
                <a:lnTo>
                  <a:pt x="242" y="191"/>
                </a:lnTo>
                <a:lnTo>
                  <a:pt x="242" y="190"/>
                </a:lnTo>
                <a:lnTo>
                  <a:pt x="242" y="189"/>
                </a:lnTo>
                <a:lnTo>
                  <a:pt x="240" y="184"/>
                </a:lnTo>
                <a:lnTo>
                  <a:pt x="239" y="179"/>
                </a:lnTo>
                <a:lnTo>
                  <a:pt x="239" y="175"/>
                </a:lnTo>
                <a:lnTo>
                  <a:pt x="239" y="171"/>
                </a:lnTo>
                <a:lnTo>
                  <a:pt x="241" y="170"/>
                </a:lnTo>
                <a:lnTo>
                  <a:pt x="243" y="169"/>
                </a:lnTo>
                <a:lnTo>
                  <a:pt x="245" y="167"/>
                </a:lnTo>
                <a:lnTo>
                  <a:pt x="247" y="166"/>
                </a:lnTo>
                <a:lnTo>
                  <a:pt x="248" y="165"/>
                </a:lnTo>
                <a:lnTo>
                  <a:pt x="249" y="164"/>
                </a:lnTo>
                <a:lnTo>
                  <a:pt x="249" y="162"/>
                </a:lnTo>
                <a:lnTo>
                  <a:pt x="249" y="161"/>
                </a:lnTo>
                <a:close/>
                <a:moveTo>
                  <a:pt x="87" y="117"/>
                </a:moveTo>
                <a:lnTo>
                  <a:pt x="87" y="117"/>
                </a:lnTo>
                <a:lnTo>
                  <a:pt x="84" y="122"/>
                </a:lnTo>
                <a:cubicBezTo>
                  <a:pt x="84" y="123"/>
                  <a:pt x="76" y="121"/>
                  <a:pt x="76" y="121"/>
                </a:cubicBezTo>
                <a:lnTo>
                  <a:pt x="74" y="123"/>
                </a:lnTo>
                <a:cubicBezTo>
                  <a:pt x="74" y="123"/>
                  <a:pt x="73" y="131"/>
                  <a:pt x="72" y="131"/>
                </a:cubicBezTo>
                <a:lnTo>
                  <a:pt x="67" y="132"/>
                </a:lnTo>
                <a:cubicBezTo>
                  <a:pt x="66" y="133"/>
                  <a:pt x="62" y="126"/>
                  <a:pt x="62" y="126"/>
                </a:cubicBezTo>
                <a:lnTo>
                  <a:pt x="59" y="126"/>
                </a:lnTo>
                <a:cubicBezTo>
                  <a:pt x="59" y="126"/>
                  <a:pt x="53" y="130"/>
                  <a:pt x="52" y="130"/>
                </a:cubicBezTo>
                <a:lnTo>
                  <a:pt x="48" y="127"/>
                </a:lnTo>
                <a:cubicBezTo>
                  <a:pt x="47" y="127"/>
                  <a:pt x="49" y="119"/>
                  <a:pt x="49" y="119"/>
                </a:cubicBezTo>
                <a:lnTo>
                  <a:pt x="47" y="116"/>
                </a:lnTo>
                <a:cubicBezTo>
                  <a:pt x="47" y="116"/>
                  <a:pt x="39" y="115"/>
                  <a:pt x="39" y="115"/>
                </a:cubicBezTo>
                <a:lnTo>
                  <a:pt x="37" y="109"/>
                </a:lnTo>
                <a:cubicBezTo>
                  <a:pt x="37" y="109"/>
                  <a:pt x="44" y="105"/>
                  <a:pt x="44" y="105"/>
                </a:cubicBezTo>
                <a:lnTo>
                  <a:pt x="44" y="101"/>
                </a:lnTo>
                <a:cubicBezTo>
                  <a:pt x="44" y="101"/>
                  <a:pt x="39" y="95"/>
                  <a:pt x="40" y="95"/>
                </a:cubicBezTo>
                <a:lnTo>
                  <a:pt x="43" y="90"/>
                </a:lnTo>
                <a:cubicBezTo>
                  <a:pt x="43" y="89"/>
                  <a:pt x="50" y="91"/>
                  <a:pt x="50" y="91"/>
                </a:cubicBezTo>
                <a:lnTo>
                  <a:pt x="53" y="89"/>
                </a:lnTo>
                <a:cubicBezTo>
                  <a:pt x="53" y="89"/>
                  <a:pt x="54" y="81"/>
                  <a:pt x="54" y="81"/>
                </a:cubicBezTo>
                <a:lnTo>
                  <a:pt x="60" y="80"/>
                </a:lnTo>
                <a:cubicBezTo>
                  <a:pt x="60" y="80"/>
                  <a:pt x="65" y="86"/>
                  <a:pt x="65" y="86"/>
                </a:cubicBezTo>
                <a:lnTo>
                  <a:pt x="68" y="87"/>
                </a:lnTo>
                <a:cubicBezTo>
                  <a:pt x="68" y="87"/>
                  <a:pt x="74" y="82"/>
                  <a:pt x="74" y="82"/>
                </a:cubicBezTo>
                <a:lnTo>
                  <a:pt x="79" y="85"/>
                </a:lnTo>
                <a:cubicBezTo>
                  <a:pt x="80" y="85"/>
                  <a:pt x="78" y="93"/>
                  <a:pt x="78" y="93"/>
                </a:cubicBezTo>
                <a:lnTo>
                  <a:pt x="80" y="96"/>
                </a:lnTo>
                <a:cubicBezTo>
                  <a:pt x="80" y="96"/>
                  <a:pt x="88" y="97"/>
                  <a:pt x="88" y="97"/>
                </a:cubicBezTo>
                <a:lnTo>
                  <a:pt x="89" y="103"/>
                </a:lnTo>
                <a:cubicBezTo>
                  <a:pt x="89" y="103"/>
                  <a:pt x="83" y="107"/>
                  <a:pt x="83" y="107"/>
                </a:cubicBezTo>
                <a:lnTo>
                  <a:pt x="83" y="111"/>
                </a:lnTo>
                <a:cubicBezTo>
                  <a:pt x="83" y="111"/>
                  <a:pt x="87" y="117"/>
                  <a:pt x="87" y="117"/>
                </a:cubicBezTo>
                <a:lnTo>
                  <a:pt x="87" y="117"/>
                </a:lnTo>
                <a:close/>
                <a:moveTo>
                  <a:pt x="193" y="86"/>
                </a:moveTo>
                <a:lnTo>
                  <a:pt x="193" y="86"/>
                </a:lnTo>
                <a:lnTo>
                  <a:pt x="193" y="86"/>
                </a:lnTo>
                <a:cubicBezTo>
                  <a:pt x="193" y="87"/>
                  <a:pt x="178" y="92"/>
                  <a:pt x="178" y="92"/>
                </a:cubicBezTo>
                <a:lnTo>
                  <a:pt x="175" y="99"/>
                </a:lnTo>
                <a:cubicBezTo>
                  <a:pt x="175" y="99"/>
                  <a:pt x="182" y="113"/>
                  <a:pt x="181" y="114"/>
                </a:cubicBezTo>
                <a:lnTo>
                  <a:pt x="173" y="122"/>
                </a:lnTo>
                <a:cubicBezTo>
                  <a:pt x="172" y="123"/>
                  <a:pt x="157" y="116"/>
                  <a:pt x="157" y="116"/>
                </a:cubicBezTo>
                <a:lnTo>
                  <a:pt x="151" y="119"/>
                </a:lnTo>
                <a:cubicBezTo>
                  <a:pt x="151" y="119"/>
                  <a:pt x="145" y="134"/>
                  <a:pt x="144" y="134"/>
                </a:cubicBezTo>
                <a:lnTo>
                  <a:pt x="132" y="134"/>
                </a:lnTo>
                <a:cubicBezTo>
                  <a:pt x="131" y="134"/>
                  <a:pt x="125" y="119"/>
                  <a:pt x="125" y="119"/>
                </a:cubicBezTo>
                <a:lnTo>
                  <a:pt x="118" y="116"/>
                </a:lnTo>
                <a:cubicBezTo>
                  <a:pt x="118" y="116"/>
                  <a:pt x="103" y="123"/>
                  <a:pt x="103" y="122"/>
                </a:cubicBezTo>
                <a:lnTo>
                  <a:pt x="94" y="114"/>
                </a:lnTo>
                <a:cubicBezTo>
                  <a:pt x="94" y="113"/>
                  <a:pt x="101" y="99"/>
                  <a:pt x="101" y="99"/>
                </a:cubicBezTo>
                <a:lnTo>
                  <a:pt x="98" y="92"/>
                </a:lnTo>
                <a:cubicBezTo>
                  <a:pt x="98" y="92"/>
                  <a:pt x="83" y="86"/>
                  <a:pt x="83" y="85"/>
                </a:cubicBezTo>
                <a:lnTo>
                  <a:pt x="83" y="73"/>
                </a:lnTo>
                <a:cubicBezTo>
                  <a:pt x="83" y="73"/>
                  <a:pt x="98" y="67"/>
                  <a:pt x="98" y="67"/>
                </a:cubicBezTo>
                <a:lnTo>
                  <a:pt x="101" y="61"/>
                </a:lnTo>
                <a:cubicBezTo>
                  <a:pt x="101" y="61"/>
                  <a:pt x="94" y="46"/>
                  <a:pt x="95" y="45"/>
                </a:cubicBezTo>
                <a:lnTo>
                  <a:pt x="103" y="37"/>
                </a:lnTo>
                <a:cubicBezTo>
                  <a:pt x="104" y="36"/>
                  <a:pt x="119" y="43"/>
                  <a:pt x="119" y="43"/>
                </a:cubicBezTo>
                <a:lnTo>
                  <a:pt x="125" y="40"/>
                </a:lnTo>
                <a:cubicBezTo>
                  <a:pt x="125" y="40"/>
                  <a:pt x="131" y="25"/>
                  <a:pt x="132" y="25"/>
                </a:cubicBezTo>
                <a:lnTo>
                  <a:pt x="144" y="25"/>
                </a:lnTo>
                <a:cubicBezTo>
                  <a:pt x="145" y="25"/>
                  <a:pt x="151" y="40"/>
                  <a:pt x="151" y="40"/>
                </a:cubicBezTo>
                <a:lnTo>
                  <a:pt x="158" y="43"/>
                </a:lnTo>
                <a:cubicBezTo>
                  <a:pt x="158" y="43"/>
                  <a:pt x="173" y="37"/>
                  <a:pt x="173" y="37"/>
                </a:cubicBezTo>
                <a:lnTo>
                  <a:pt x="182" y="46"/>
                </a:lnTo>
                <a:cubicBezTo>
                  <a:pt x="182" y="46"/>
                  <a:pt x="175" y="61"/>
                  <a:pt x="175" y="61"/>
                </a:cubicBezTo>
                <a:lnTo>
                  <a:pt x="178" y="67"/>
                </a:lnTo>
                <a:cubicBezTo>
                  <a:pt x="178" y="67"/>
                  <a:pt x="193" y="73"/>
                  <a:pt x="193" y="74"/>
                </a:cubicBezTo>
                <a:lnTo>
                  <a:pt x="193" y="86"/>
                </a:lnTo>
                <a:lnTo>
                  <a:pt x="193" y="86"/>
                </a:lnTo>
                <a:close/>
                <a:moveTo>
                  <a:pt x="193" y="86"/>
                </a:moveTo>
                <a:lnTo>
                  <a:pt x="193" y="86"/>
                </a:lnTo>
                <a:close/>
              </a:path>
            </a:pathLst>
          </a:custGeom>
          <a:solidFill>
            <a:schemeClr val="tx2"/>
          </a:solidFill>
          <a:ln w="0">
            <a:noFill/>
            <a:prstDash val="solid"/>
            <a:round/>
            <a:headEnd/>
            <a:tailEnd/>
          </a:ln>
        </p:spPr>
        <p:txBody>
          <a:bodyPr vert="horz" wrap="square" lIns="91418" tIns="45708" rIns="91418" bIns="45708" numCol="1" anchor="t" anchorCtr="0" compatLnSpc="1">
            <a:prstTxWarp prst="textNoShape">
              <a:avLst/>
            </a:prstTxWarp>
          </a:bodyPr>
          <a:lstStyle/>
          <a:p>
            <a:r>
              <a:rPr lang="id-ID" sz="2400" dirty="0"/>
              <a:t> </a:t>
            </a:r>
            <a:endParaRPr lang="en-US" sz="2400" dirty="0"/>
          </a:p>
        </p:txBody>
      </p:sp>
      <p:sp>
        <p:nvSpPr>
          <p:cNvPr id="3" name="Slide Number Placeholder 2"/>
          <p:cNvSpPr>
            <a:spLocks noGrp="1"/>
          </p:cNvSpPr>
          <p:nvPr>
            <p:ph type="sldNum" sz="quarter" idx="4"/>
          </p:nvPr>
        </p:nvSpPr>
        <p:spPr/>
        <p:txBody>
          <a:bodyPr/>
          <a:lstStyle/>
          <a:p>
            <a:pPr defTabSz="685783"/>
            <a:fld id="{77513DED-9F41-6D4C-AADB-00EAAC4B4386}" type="slidenum">
              <a:rPr lang="en-US"/>
              <a:pPr defTabSz="685783"/>
              <a:t>5</a:t>
            </a:fld>
            <a:endParaRPr lang="en-US"/>
          </a:p>
        </p:txBody>
      </p:sp>
    </p:spTree>
    <p:extLst>
      <p:ext uri="{BB962C8B-B14F-4D97-AF65-F5344CB8AC3E}">
        <p14:creationId xmlns:p14="http://schemas.microsoft.com/office/powerpoint/2010/main" val="1454447201"/>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1162993" y="1569164"/>
            <a:ext cx="6818011" cy="1919997"/>
          </a:xfrm>
        </p:spPr>
        <p:txBody>
          <a:bodyPr/>
          <a:lstStyle/>
          <a:p>
            <a:endParaRPr lang="id-ID" sz="1600" dirty="0"/>
          </a:p>
          <a:p>
            <a:pPr algn="ctr"/>
            <a:r>
              <a:rPr lang="id-ID" sz="1600" dirty="0"/>
              <a:t>Jumlah target pasar yang sangat menjanjikan karena banyaknya kalangan remaja dan dewasa yang merupakan tujuan utama target pasar kami dalam memasarkan produk yang kami buat.</a:t>
            </a:r>
            <a:endParaRPr lang="en-ID" sz="1600" dirty="0"/>
          </a:p>
        </p:txBody>
      </p:sp>
      <p:sp>
        <p:nvSpPr>
          <p:cNvPr id="10" name="Title 9"/>
          <p:cNvSpPr>
            <a:spLocks noGrp="1"/>
          </p:cNvSpPr>
          <p:nvPr>
            <p:ph type="title"/>
          </p:nvPr>
        </p:nvSpPr>
        <p:spPr>
          <a:xfrm>
            <a:off x="2876547" y="1390544"/>
            <a:ext cx="3390901" cy="421217"/>
          </a:xfrm>
        </p:spPr>
        <p:txBody>
          <a:bodyPr>
            <a:normAutofit fontScale="90000"/>
          </a:bodyPr>
          <a:lstStyle/>
          <a:p>
            <a:pPr algn="ctr"/>
            <a:r>
              <a:rPr lang="id-ID" b="1" dirty="0"/>
              <a:t>PELUANG PASAR</a:t>
            </a:r>
            <a:endParaRPr lang="en-US" b="1" dirty="0"/>
          </a:p>
        </p:txBody>
      </p:sp>
    </p:spTree>
    <p:extLst>
      <p:ext uri="{BB962C8B-B14F-4D97-AF65-F5344CB8AC3E}">
        <p14:creationId xmlns:p14="http://schemas.microsoft.com/office/powerpoint/2010/main" val="2145046323"/>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wipe(left)">
                                      <p:cBhvr>
                                        <p:cTn id="11"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1"/>
          <p:cNvSpPr>
            <a:spLocks noGrp="1"/>
          </p:cNvSpPr>
          <p:nvPr>
            <p:ph type="title"/>
          </p:nvPr>
        </p:nvSpPr>
        <p:spPr>
          <a:xfrm>
            <a:off x="2931260" y="1150424"/>
            <a:ext cx="3440145" cy="105408"/>
          </a:xfrm>
        </p:spPr>
        <p:txBody>
          <a:bodyPr/>
          <a:lstStyle/>
          <a:p>
            <a:r>
              <a:rPr lang="id-ID" b="1" dirty="0"/>
              <a:t>LOKASI YANG STRATEGIS</a:t>
            </a:r>
            <a:endParaRPr lang="en-US" b="1" dirty="0"/>
          </a:p>
        </p:txBody>
      </p:sp>
      <p:pic>
        <p:nvPicPr>
          <p:cNvPr id="16" name="Picture Placeholder 15"/>
          <p:cNvPicPr>
            <a:picLocks noGrp="1"/>
          </p:cNvPicPr>
          <p:nvPr>
            <p:ph sz="quarter" idx="24"/>
          </p:nvPr>
        </p:nvPicPr>
        <p:blipFill>
          <a:blip r:embed="rId3" cstate="print">
            <a:extLst>
              <a:ext uri="{28A0092B-C50C-407E-A947-70E740481C1C}">
                <a14:useLocalDpi xmlns:a14="http://schemas.microsoft.com/office/drawing/2010/main" val="0"/>
              </a:ext>
            </a:extLst>
          </a:blip>
          <a:srcRect/>
          <a:stretch/>
        </p:blipFill>
        <p:spPr>
          <a:xfrm>
            <a:off x="6394238" y="27741"/>
            <a:ext cx="2550240" cy="2666999"/>
          </a:xfrm>
          <a:blipFill>
            <a:blip r:embed="rId4"/>
            <a:stretch>
              <a:fillRect/>
            </a:stretch>
          </a:blipFill>
        </p:spPr>
      </p:pic>
      <p:pic>
        <p:nvPicPr>
          <p:cNvPr id="6" name="Content Placeholder 5"/>
          <p:cNvPicPr>
            <a:picLocks noGrp="1"/>
          </p:cNvPicPr>
          <p:nvPr>
            <p:ph sz="quarter" idx="25"/>
          </p:nvPr>
        </p:nvPicPr>
        <p:blipFill>
          <a:blip r:embed="rId5" cstate="print">
            <a:extLst>
              <a:ext uri="{28A0092B-C50C-407E-A947-70E740481C1C}">
                <a14:useLocalDpi xmlns:a14="http://schemas.microsoft.com/office/drawing/2010/main" val="0"/>
              </a:ext>
            </a:extLst>
          </a:blip>
          <a:srcRect/>
          <a:stretch/>
        </p:blipFill>
        <p:spPr>
          <a:xfrm>
            <a:off x="6394238" y="2667000"/>
            <a:ext cx="2550240" cy="2476500"/>
          </a:xfrm>
        </p:spPr>
      </p:pic>
      <p:pic>
        <p:nvPicPr>
          <p:cNvPr id="10" name="Content Placeholder 9"/>
          <p:cNvPicPr>
            <a:picLocks noGrp="1"/>
          </p:cNvPicPr>
          <p:nvPr>
            <p:ph sz="quarter" idx="26"/>
          </p:nvPr>
        </p:nvPicPr>
        <p:blipFill>
          <a:blip r:embed="rId6" cstate="print">
            <a:extLst>
              <a:ext uri="{28A0092B-C50C-407E-A947-70E740481C1C}">
                <a14:useLocalDpi xmlns:a14="http://schemas.microsoft.com/office/drawing/2010/main" val="0"/>
              </a:ext>
            </a:extLst>
          </a:blip>
          <a:srcRect/>
          <a:stretch/>
        </p:blipFill>
        <p:spPr>
          <a:xfrm>
            <a:off x="118979" y="122867"/>
            <a:ext cx="2758043" cy="2571873"/>
          </a:xfrm>
        </p:spPr>
      </p:pic>
      <p:pic>
        <p:nvPicPr>
          <p:cNvPr id="8" name="Content Placeholder 7"/>
          <p:cNvPicPr>
            <a:picLocks noGrp="1"/>
          </p:cNvPicPr>
          <p:nvPr>
            <p:ph sz="quarter" idx="27"/>
          </p:nvPr>
        </p:nvPicPr>
        <p:blipFill>
          <a:blip r:embed="rId7">
            <a:extLst>
              <a:ext uri="{28A0092B-C50C-407E-A947-70E740481C1C}">
                <a14:useLocalDpi xmlns:a14="http://schemas.microsoft.com/office/drawing/2010/main" val="0"/>
              </a:ext>
            </a:extLst>
          </a:blip>
          <a:srcRect/>
          <a:stretch/>
        </p:blipFill>
        <p:spPr>
          <a:xfrm>
            <a:off x="118979" y="2667001"/>
            <a:ext cx="2758042" cy="2381250"/>
          </a:xfrm>
        </p:spPr>
      </p:pic>
      <p:sp>
        <p:nvSpPr>
          <p:cNvPr id="13" name="Text Placeholder 12"/>
          <p:cNvSpPr>
            <a:spLocks noGrp="1"/>
          </p:cNvSpPr>
          <p:nvPr>
            <p:ph type="body" sz="quarter" idx="28"/>
          </p:nvPr>
        </p:nvSpPr>
        <p:spPr>
          <a:xfrm>
            <a:off x="2906765" y="1962150"/>
            <a:ext cx="3330469" cy="609600"/>
          </a:xfrm>
        </p:spPr>
        <p:txBody>
          <a:bodyPr/>
          <a:lstStyle/>
          <a:p>
            <a:r>
              <a:rPr lang="id-ID" sz="1100" dirty="0"/>
              <a:t>Lokasi tempat usaha yang strategis karena berada di pusat kota yang pasti dilewati oleh banyak kendaraan serta dikelilingi oleh berbagai institusi dan perusahaan ( SMAN 3 Palembang, Universitas Islam Negri Palembang, RS. Moh Husein Palembang, dll). </a:t>
            </a:r>
          </a:p>
        </p:txBody>
      </p:sp>
    </p:spTree>
    <p:extLst>
      <p:ext uri="{BB962C8B-B14F-4D97-AF65-F5344CB8AC3E}">
        <p14:creationId xmlns:p14="http://schemas.microsoft.com/office/powerpoint/2010/main" val="2582514882"/>
      </p:ext>
    </p:extLst>
  </p:cSld>
  <p:clrMapOvr>
    <a:masterClrMapping/>
  </p:clrMapOvr>
  <mc:AlternateContent xmlns:mc="http://schemas.openxmlformats.org/markup-compatibility/2006" xmlns:p14="http://schemas.microsoft.com/office/powerpoint/2010/main">
    <mc:Choice Requires="p14">
      <p:transition spd="slow" p14:dur="1200" advClick="0" advTm="3000">
        <p14:flip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5" name="Zástupný symbol obrázka 4"/>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p:blipFill>
        <p:spPr>
          <a:xfrm>
            <a:off x="0" y="0"/>
            <a:ext cx="6189663" cy="5143500"/>
          </a:xfrm>
          <a:blipFill>
            <a:blip r:embed="rId3"/>
            <a:stretch>
              <a:fillRect/>
            </a:stretch>
          </a:blipFill>
        </p:spPr>
      </p:pic>
      <p:sp>
        <p:nvSpPr>
          <p:cNvPr id="13" name="Text Placeholder 12"/>
          <p:cNvSpPr>
            <a:spLocks noGrp="1"/>
          </p:cNvSpPr>
          <p:nvPr>
            <p:ph type="body" sz="quarter" idx="21"/>
          </p:nvPr>
        </p:nvSpPr>
        <p:spPr>
          <a:xfrm>
            <a:off x="6274800" y="2115391"/>
            <a:ext cx="2743200" cy="2096768"/>
          </a:xfrm>
        </p:spPr>
        <p:txBody>
          <a:bodyPr/>
          <a:lstStyle/>
          <a:p>
            <a:r>
              <a:rPr lang="id-ID" sz="1100" dirty="0"/>
              <a:t>Lokasi perusahaaan masuk dalam kategori pusat central business district yang direkomendasi oleh pemerintah palembang sebagai kawasan investasi bisnis seperti cafe, restoran, perkantoran, hotel, dll, karena memiliki Intensitas lalulintas yang tinggi serta jalan yang lebar.</a:t>
            </a:r>
          </a:p>
          <a:p>
            <a:endParaRPr lang="id-ID" sz="1100" dirty="0"/>
          </a:p>
        </p:txBody>
      </p:sp>
      <p:sp>
        <p:nvSpPr>
          <p:cNvPr id="12" name="Title 11"/>
          <p:cNvSpPr>
            <a:spLocks noGrp="1"/>
          </p:cNvSpPr>
          <p:nvPr>
            <p:ph type="title"/>
          </p:nvPr>
        </p:nvSpPr>
        <p:spPr>
          <a:xfrm>
            <a:off x="5970000" y="1435307"/>
            <a:ext cx="3352800" cy="293161"/>
          </a:xfrm>
        </p:spPr>
        <p:txBody>
          <a:bodyPr>
            <a:noAutofit/>
          </a:bodyPr>
          <a:lstStyle/>
          <a:p>
            <a:r>
              <a:rPr lang="id-ID" sz="2000" b="1" dirty="0"/>
              <a:t>CENTRAL BUSINESS DISCTRICT</a:t>
            </a:r>
            <a:endParaRPr lang="en-US" sz="2000" b="1" dirty="0"/>
          </a:p>
        </p:txBody>
      </p:sp>
    </p:spTree>
    <p:extLst>
      <p:ext uri="{BB962C8B-B14F-4D97-AF65-F5344CB8AC3E}">
        <p14:creationId xmlns:p14="http://schemas.microsoft.com/office/powerpoint/2010/main" val="2233808855"/>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l"/>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p:tgtEl>
                                          <p:spTgt spid="13">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wdDnDiag">
          <a:fgClr>
            <a:schemeClr val="bg2">
              <a:lumMod val="95000"/>
            </a:schemeClr>
          </a:fgClr>
          <a:bgClr>
            <a:schemeClr val="tx2"/>
          </a:bgClr>
        </a:pattFill>
        <a:effectLst/>
      </p:bgPr>
    </p:bg>
    <p:spTree>
      <p:nvGrpSpPr>
        <p:cNvPr id="1" name=""/>
        <p:cNvGrpSpPr/>
        <p:nvPr/>
      </p:nvGrpSpPr>
      <p:grpSpPr>
        <a:xfrm>
          <a:off x="0" y="0"/>
          <a:ext cx="0" cy="0"/>
          <a:chOff x="0" y="0"/>
          <a:chExt cx="0" cy="0"/>
        </a:xfrm>
      </p:grpSpPr>
      <p:sp>
        <p:nvSpPr>
          <p:cNvPr id="21" name="Text Placeholder 20"/>
          <p:cNvSpPr>
            <a:spLocks noGrp="1"/>
          </p:cNvSpPr>
          <p:nvPr>
            <p:ph type="body" sz="quarter" idx="21"/>
          </p:nvPr>
        </p:nvSpPr>
        <p:spPr>
          <a:xfrm>
            <a:off x="252412" y="1352550"/>
            <a:ext cx="3960000" cy="2569210"/>
          </a:xfrm>
        </p:spPr>
        <p:txBody>
          <a:bodyPr/>
          <a:lstStyle/>
          <a:p>
            <a:pPr marL="171450" indent="-171450">
              <a:buFont typeface="Arial" panose="020B0604020202020204" pitchFamily="34" charset="0"/>
              <a:buChar char="•"/>
            </a:pPr>
            <a:r>
              <a:rPr lang="id-ID" sz="1050" dirty="0"/>
              <a:t>Kami berencana untuk membangun coffee shop (cafe) dengan design yang sederhana dan nyaman, dengan jendela besar yang menghadap keluar , bar yang terbuat dari perpaduan semen dan kayu. meja dan kursi yang terbuat dari kayu. Serta lighting yang mencukupi.</a:t>
            </a:r>
          </a:p>
          <a:p>
            <a:endParaRPr lang="id-ID" dirty="0"/>
          </a:p>
          <a:p>
            <a:r>
              <a:rPr lang="id-ID" b="1" i="1" dirty="0"/>
              <a:t>Sangaltah susah untuk mendeskripsikan konsep usaha secara tertulis. Kami akan mengambil beberapa referensi dari internet untuk menampilkan contoh konsep usaha yang diinginkan.</a:t>
            </a:r>
          </a:p>
        </p:txBody>
      </p:sp>
      <p:sp>
        <p:nvSpPr>
          <p:cNvPr id="13" name="Title 12"/>
          <p:cNvSpPr>
            <a:spLocks noGrp="1"/>
          </p:cNvSpPr>
          <p:nvPr>
            <p:ph type="title"/>
          </p:nvPr>
        </p:nvSpPr>
        <p:spPr/>
        <p:txBody>
          <a:bodyPr/>
          <a:lstStyle/>
          <a:p>
            <a:r>
              <a:rPr lang="id-ID" dirty="0"/>
              <a:t>KONSEP USAHA</a:t>
            </a:r>
            <a:endParaRPr lang="en-US" dirty="0"/>
          </a:p>
        </p:txBody>
      </p:sp>
    </p:spTree>
    <p:extLst>
      <p:ext uri="{BB962C8B-B14F-4D97-AF65-F5344CB8AC3E}">
        <p14:creationId xmlns:p14="http://schemas.microsoft.com/office/powerpoint/2010/main" val="1781904184"/>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xmlns:p14="http://schemas.microsoft.com/office/powerpoint/2010/main" spd="slow" advClick="0" advTm="3000">
        <p:fade/>
      </p:transition>
    </mc:Fallback>
  </mc:AlternateContent>
</p:sld>
</file>

<file path=ppt/theme/theme1.xml><?xml version="1.0" encoding="utf-8"?>
<a:theme xmlns:a="http://schemas.openxmlformats.org/drawingml/2006/main" name="Summit_1-PowerPoint-Template">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10.xml><?xml version="1.0" encoding="utf-8"?>
<a:theme xmlns:a="http://schemas.openxmlformats.org/drawingml/2006/main" name="Initial 2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Map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c Centered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3.xml><?xml version="1.0" encoding="utf-8"?>
<a:theme xmlns:a="http://schemas.openxmlformats.org/drawingml/2006/main" name="Mock-Up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4.xml><?xml version="1.0" encoding="utf-8"?>
<a:theme xmlns:a="http://schemas.openxmlformats.org/drawingml/2006/main" name="Portfolio/Grid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5.xml><?xml version="1.0" encoding="utf-8"?>
<a:theme xmlns:a="http://schemas.openxmlformats.org/drawingml/2006/main" name="Portfolio/Creative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6.xml><?xml version="1.0" encoding="utf-8"?>
<a:theme xmlns:a="http://schemas.openxmlformats.org/drawingml/2006/main" name="Portfolio/Detail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7.xml><?xml version="1.0" encoding="utf-8"?>
<a:theme xmlns:a="http://schemas.openxmlformats.org/drawingml/2006/main" name="Chart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8.xml><?xml version="1.0" encoding="utf-8"?>
<a:theme xmlns:a="http://schemas.openxmlformats.org/drawingml/2006/main" name="Initial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reak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920</TotalTime>
  <Words>981</Words>
  <Application>Microsoft Office PowerPoint</Application>
  <PresentationFormat>On-screen Show (16:9)</PresentationFormat>
  <Paragraphs>75</Paragraphs>
  <Slides>16</Slides>
  <Notes>13</Notes>
  <HiddenSlides>0</HiddenSlides>
  <MMClips>0</MMClips>
  <ScaleCrop>false</ScaleCrop>
  <HeadingPairs>
    <vt:vector size="6" baseType="variant">
      <vt:variant>
        <vt:lpstr>Fonts Used</vt:lpstr>
      </vt:variant>
      <vt:variant>
        <vt:i4>5</vt:i4>
      </vt:variant>
      <vt:variant>
        <vt:lpstr>Theme</vt:lpstr>
      </vt:variant>
      <vt:variant>
        <vt:i4>11</vt:i4>
      </vt:variant>
      <vt:variant>
        <vt:lpstr>Slide Titles</vt:lpstr>
      </vt:variant>
      <vt:variant>
        <vt:i4>16</vt:i4>
      </vt:variant>
    </vt:vector>
  </HeadingPairs>
  <TitlesOfParts>
    <vt:vector size="32" baseType="lpstr">
      <vt:lpstr>Arial</vt:lpstr>
      <vt:lpstr>Roboto Light</vt:lpstr>
      <vt:lpstr>Calibri</vt:lpstr>
      <vt:lpstr>Roboto Black</vt:lpstr>
      <vt:lpstr>Open Sans</vt:lpstr>
      <vt:lpstr>Summit_1-PowerPoint-Template</vt:lpstr>
      <vt:lpstr>Basic Centered Master</vt:lpstr>
      <vt:lpstr>Mock-Up Master</vt:lpstr>
      <vt:lpstr>Portfolio/Grid Master</vt:lpstr>
      <vt:lpstr>Portfolio/Creative Master</vt:lpstr>
      <vt:lpstr>Portfolio/Detail Master</vt:lpstr>
      <vt:lpstr>Chart Master</vt:lpstr>
      <vt:lpstr>Initial Master</vt:lpstr>
      <vt:lpstr>Break Master</vt:lpstr>
      <vt:lpstr>Initial 2 Master</vt:lpstr>
      <vt:lpstr>Map Master</vt:lpstr>
      <vt:lpstr>1:1:1</vt:lpstr>
      <vt:lpstr>Mengapa Harus Coffee Shop?</vt:lpstr>
      <vt:lpstr>Mengapa Harus Coffee Shop?</vt:lpstr>
      <vt:lpstr>PROFIL  PERUSAHAAN</vt:lpstr>
      <vt:lpstr>VISI MISI PERUSAHAAN</vt:lpstr>
      <vt:lpstr>PELUANG PASAR</vt:lpstr>
      <vt:lpstr>LOKASI YANG STRATEGIS</vt:lpstr>
      <vt:lpstr>CENTRAL BUSINESS DISCTRICT</vt:lpstr>
      <vt:lpstr>KONSEP USAHA</vt:lpstr>
      <vt:lpstr>PowerPoint Presentation</vt:lpstr>
      <vt:lpstr>PowerPoint Presentation</vt:lpstr>
      <vt:lpstr>PowerPoint Presentation</vt:lpstr>
      <vt:lpstr>ASPEK PRODUKSI</vt:lpstr>
      <vt:lpstr>PRODUK YANG DITAWARKAN</vt:lpstr>
      <vt:lpstr>Keuntungan Yang Berlipat!</vt:lpstr>
      <vt:lpstr>MODAL YANG DIPERLUKAN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Summit_1-PowerPoint-Template</dc:title>
  <dc:subject/>
  <dc:creator>GoaShape</dc:creator>
  <cp:keywords/>
  <dc:description/>
  <cp:lastModifiedBy>Windows User</cp:lastModifiedBy>
  <cp:revision>84</cp:revision>
  <dcterms:created xsi:type="dcterms:W3CDTF">2014-10-25T17:49:30Z</dcterms:created>
  <dcterms:modified xsi:type="dcterms:W3CDTF">2020-03-27T13:19:58Z</dcterms:modified>
  <cp:category>Light Blue</cp:category>
</cp:coreProperties>
</file>